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31"/>
  </p:notesMasterIdLst>
  <p:sldIdLst>
    <p:sldId id="256" r:id="rId2"/>
    <p:sldId id="257" r:id="rId3"/>
    <p:sldId id="261" r:id="rId4"/>
    <p:sldId id="342" r:id="rId5"/>
    <p:sldId id="263" r:id="rId6"/>
    <p:sldId id="343" r:id="rId7"/>
    <p:sldId id="344" r:id="rId8"/>
    <p:sldId id="345" r:id="rId9"/>
    <p:sldId id="357" r:id="rId10"/>
    <p:sldId id="354" r:id="rId11"/>
    <p:sldId id="349" r:id="rId12"/>
    <p:sldId id="269" r:id="rId13"/>
    <p:sldId id="351" r:id="rId14"/>
    <p:sldId id="346" r:id="rId15"/>
    <p:sldId id="352" r:id="rId16"/>
    <p:sldId id="347" r:id="rId17"/>
    <p:sldId id="353" r:id="rId18"/>
    <p:sldId id="362" r:id="rId19"/>
    <p:sldId id="363" r:id="rId20"/>
    <p:sldId id="348" r:id="rId21"/>
    <p:sldId id="356" r:id="rId22"/>
    <p:sldId id="360" r:id="rId23"/>
    <p:sldId id="361" r:id="rId24"/>
    <p:sldId id="364" r:id="rId25"/>
    <p:sldId id="365" r:id="rId26"/>
    <p:sldId id="366" r:id="rId27"/>
    <p:sldId id="358" r:id="rId28"/>
    <p:sldId id="367" r:id="rId29"/>
    <p:sldId id="275" r:id="rId30"/>
  </p:sldIdLst>
  <p:sldSz cx="9144000" cy="5143500" type="screen16x9"/>
  <p:notesSz cx="6858000" cy="9144000"/>
  <p:embeddedFontLst>
    <p:embeddedFont>
      <p:font typeface="Aldrich" panose="020B0604020202020204" charset="0"/>
      <p:regular r:id="rId32"/>
    </p:embeddedFont>
    <p:embeddedFont>
      <p:font typeface="Bahnschrift SemiBold" panose="020B0502040204020203" pitchFamily="34" charset="0"/>
      <p:bold r:id="rId33"/>
    </p:embeddedFont>
    <p:embeddedFont>
      <p:font typeface="Calibri" panose="020F0502020204030204" pitchFamily="34" charset="0"/>
      <p:regular r:id="rId34"/>
      <p:bold r:id="rId35"/>
      <p:italic r:id="rId36"/>
      <p:boldItalic r:id="rId37"/>
    </p:embeddedFont>
    <p:embeddedFont>
      <p:font typeface="Cambria" panose="02040503050406030204" pitchFamily="18" charset="0"/>
      <p:regular r:id="rId38"/>
      <p:bold r:id="rId39"/>
      <p:italic r:id="rId40"/>
      <p:boldItalic r:id="rId41"/>
    </p:embeddedFont>
    <p:embeddedFont>
      <p:font typeface="Cambria Math" panose="02040503050406030204" pitchFamily="18" charset="0"/>
      <p:regular r:id="rId42"/>
    </p:embeddedFont>
    <p:embeddedFont>
      <p:font typeface="Didact Gothic" panose="00000500000000000000" pitchFamily="2" charset="0"/>
      <p:regular r:id="rId43"/>
    </p:embeddedFont>
    <p:embeddedFont>
      <p:font typeface="PT Sans" panose="020B0503020203020204" pitchFamily="34"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D4CE541-ED5A-41B8-9E13-D9E606746557}">
  <a:tblStyle styleId="{8D4CE541-ED5A-41B8-9E13-D9E60674655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99" autoAdjust="0"/>
    <p:restoredTop sz="94660"/>
  </p:normalViewPr>
  <p:slideViewPr>
    <p:cSldViewPr snapToGrid="0">
      <p:cViewPr varScale="1">
        <p:scale>
          <a:sx n="114" d="100"/>
          <a:sy n="114" d="100"/>
        </p:scale>
        <p:origin x="485"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2.pn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61762712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53de5052a6_0_5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53de5052a6_0_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9fa85cf4fd_0_4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 name="Google Shape;819;g9fa85cf4fd_0_4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24333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9fa85cf4fd_0_4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 name="Google Shape;819;g9fa85cf4fd_0_4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17641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9fa85cf4fd_0_4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 name="Google Shape;819;g9fa85cf4fd_0_4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61453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9fa85cf4fd_0_4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 name="Google Shape;819;g9fa85cf4fd_0_4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93757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9fa85cf4fd_0_4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 name="Google Shape;819;g9fa85cf4fd_0_4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03755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9fa85cf4fd_0_4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 name="Google Shape;819;g9fa85cf4fd_0_4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01149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9fa85cf4fd_0_4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 name="Google Shape;819;g9fa85cf4fd_0_4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83457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9fa85cf4fd_0_4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 name="Google Shape;819;g9fa85cf4fd_0_4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43920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
        <p:cNvGrpSpPr/>
        <p:nvPr/>
      </p:nvGrpSpPr>
      <p:grpSpPr>
        <a:xfrm>
          <a:off x="0" y="0"/>
          <a:ext cx="0" cy="0"/>
          <a:chOff x="0" y="0"/>
          <a:chExt cx="0" cy="0"/>
        </a:xfrm>
      </p:grpSpPr>
      <p:sp>
        <p:nvSpPr>
          <p:cNvPr id="873" name="Google Shape;873;ga71291a826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4" name="Google Shape;874;ga71291a826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ga71291a82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a71291a82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a745d1862b_0_8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a745d1862b_0_8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9fa85cf4f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9fa85cf4f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9fa85cf4f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9fa85cf4f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98440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9fa85cf4f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9fa85cf4f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99941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9fa85cf4fd_0_4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 name="Google Shape;819;g9fa85cf4fd_0_4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9fa85cf4fd_0_4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 name="Google Shape;819;g9fa85cf4fd_0_4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44208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9fa85cf4fd_0_4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 name="Google Shape;819;g9fa85cf4fd_0_4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3846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255151" y="2785291"/>
            <a:ext cx="2526614" cy="874564"/>
            <a:chOff x="3457434" y="4469778"/>
            <a:chExt cx="1572451" cy="544289"/>
          </a:xfrm>
        </p:grpSpPr>
        <p:sp>
          <p:nvSpPr>
            <p:cNvPr id="10" name="Google Shape;10;p2"/>
            <p:cNvSpPr/>
            <p:nvPr/>
          </p:nvSpPr>
          <p:spPr>
            <a:xfrm>
              <a:off x="3457434" y="4667694"/>
              <a:ext cx="1467538" cy="346372"/>
            </a:xfrm>
            <a:custGeom>
              <a:avLst/>
              <a:gdLst/>
              <a:ahLst/>
              <a:cxnLst/>
              <a:rect l="l" t="t" r="r" b="b"/>
              <a:pathLst>
                <a:path w="60617" h="14307" extrusionOk="0">
                  <a:moveTo>
                    <a:pt x="7848" y="0"/>
                  </a:moveTo>
                  <a:cubicBezTo>
                    <a:pt x="3393" y="0"/>
                    <a:pt x="1" y="3229"/>
                    <a:pt x="1" y="7153"/>
                  </a:cubicBezTo>
                  <a:cubicBezTo>
                    <a:pt x="1" y="11077"/>
                    <a:pt x="3393" y="14306"/>
                    <a:pt x="7848" y="14306"/>
                  </a:cubicBezTo>
                  <a:lnTo>
                    <a:pt x="60617" y="14306"/>
                  </a:lnTo>
                  <a:lnTo>
                    <a:pt x="60617" y="0"/>
                  </a:lnTo>
                  <a:close/>
                </a:path>
              </a:pathLst>
            </a:custGeom>
            <a:solidFill>
              <a:schemeClr val="accent6"/>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3531662" y="4713209"/>
              <a:ext cx="1393310" cy="255319"/>
            </a:xfrm>
            <a:custGeom>
              <a:avLst/>
              <a:gdLst/>
              <a:ahLst/>
              <a:cxnLst/>
              <a:rect l="l" t="t" r="r" b="b"/>
              <a:pathLst>
                <a:path w="57551" h="10546" extrusionOk="0">
                  <a:moveTo>
                    <a:pt x="7480" y="0"/>
                  </a:moveTo>
                  <a:cubicBezTo>
                    <a:pt x="3393" y="0"/>
                    <a:pt x="0" y="2371"/>
                    <a:pt x="0" y="5273"/>
                  </a:cubicBezTo>
                  <a:cubicBezTo>
                    <a:pt x="0" y="8175"/>
                    <a:pt x="3393" y="10546"/>
                    <a:pt x="7480" y="10546"/>
                  </a:cubicBezTo>
                  <a:lnTo>
                    <a:pt x="57551" y="10546"/>
                  </a:lnTo>
                  <a:lnTo>
                    <a:pt x="575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3531662" y="4750807"/>
              <a:ext cx="1422023" cy="24"/>
            </a:xfrm>
            <a:custGeom>
              <a:avLst/>
              <a:gdLst/>
              <a:ahLst/>
              <a:cxnLst/>
              <a:rect l="l" t="t" r="r" b="b"/>
              <a:pathLst>
                <a:path w="58737" h="1" extrusionOk="0">
                  <a:moveTo>
                    <a:pt x="0" y="1"/>
                  </a:moveTo>
                  <a:lnTo>
                    <a:pt x="587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3598337" y="4741898"/>
              <a:ext cx="1422023" cy="16850"/>
            </a:xfrm>
            <a:custGeom>
              <a:avLst/>
              <a:gdLst/>
              <a:ahLst/>
              <a:cxnLst/>
              <a:rect l="l" t="t" r="r" b="b"/>
              <a:pathLst>
                <a:path w="58737" h="696" extrusionOk="0">
                  <a:moveTo>
                    <a:pt x="0" y="1"/>
                  </a:moveTo>
                  <a:lnTo>
                    <a:pt x="0" y="696"/>
                  </a:lnTo>
                  <a:lnTo>
                    <a:pt x="58736" y="696"/>
                  </a:lnTo>
                  <a:lnTo>
                    <a:pt x="58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531662" y="4812156"/>
              <a:ext cx="1422023" cy="24"/>
            </a:xfrm>
            <a:custGeom>
              <a:avLst/>
              <a:gdLst/>
              <a:ahLst/>
              <a:cxnLst/>
              <a:rect l="l" t="t" r="r" b="b"/>
              <a:pathLst>
                <a:path w="58737" h="1" extrusionOk="0">
                  <a:moveTo>
                    <a:pt x="0" y="1"/>
                  </a:moveTo>
                  <a:lnTo>
                    <a:pt x="587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531662" y="4804239"/>
              <a:ext cx="1422023" cy="15858"/>
            </a:xfrm>
            <a:custGeom>
              <a:avLst/>
              <a:gdLst/>
              <a:ahLst/>
              <a:cxnLst/>
              <a:rect l="l" t="t" r="r" b="b"/>
              <a:pathLst>
                <a:path w="58737" h="655" extrusionOk="0">
                  <a:moveTo>
                    <a:pt x="0" y="1"/>
                  </a:moveTo>
                  <a:lnTo>
                    <a:pt x="0" y="655"/>
                  </a:lnTo>
                  <a:lnTo>
                    <a:pt x="58736" y="655"/>
                  </a:lnTo>
                  <a:lnTo>
                    <a:pt x="58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531662" y="4869557"/>
              <a:ext cx="1422023" cy="24"/>
            </a:xfrm>
            <a:custGeom>
              <a:avLst/>
              <a:gdLst/>
              <a:ahLst/>
              <a:cxnLst/>
              <a:rect l="l" t="t" r="r" b="b"/>
              <a:pathLst>
                <a:path w="58737" h="1" extrusionOk="0">
                  <a:moveTo>
                    <a:pt x="0" y="0"/>
                  </a:moveTo>
                  <a:lnTo>
                    <a:pt x="587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531662" y="4861641"/>
              <a:ext cx="1422023" cy="16850"/>
            </a:xfrm>
            <a:custGeom>
              <a:avLst/>
              <a:gdLst/>
              <a:ahLst/>
              <a:cxnLst/>
              <a:rect l="l" t="t" r="r" b="b"/>
              <a:pathLst>
                <a:path w="58737" h="696" extrusionOk="0">
                  <a:moveTo>
                    <a:pt x="0" y="0"/>
                  </a:moveTo>
                  <a:lnTo>
                    <a:pt x="0" y="695"/>
                  </a:lnTo>
                  <a:lnTo>
                    <a:pt x="58736" y="695"/>
                  </a:lnTo>
                  <a:lnTo>
                    <a:pt x="587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531662" y="4931898"/>
              <a:ext cx="1422023" cy="24"/>
            </a:xfrm>
            <a:custGeom>
              <a:avLst/>
              <a:gdLst/>
              <a:ahLst/>
              <a:cxnLst/>
              <a:rect l="l" t="t" r="r" b="b"/>
              <a:pathLst>
                <a:path w="58737" h="1" extrusionOk="0">
                  <a:moveTo>
                    <a:pt x="0" y="0"/>
                  </a:moveTo>
                  <a:lnTo>
                    <a:pt x="587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607862" y="4923982"/>
              <a:ext cx="1422023" cy="15858"/>
            </a:xfrm>
            <a:custGeom>
              <a:avLst/>
              <a:gdLst/>
              <a:ahLst/>
              <a:cxnLst/>
              <a:rect l="l" t="t" r="r" b="b"/>
              <a:pathLst>
                <a:path w="58737" h="655" extrusionOk="0">
                  <a:moveTo>
                    <a:pt x="0" y="0"/>
                  </a:moveTo>
                  <a:lnTo>
                    <a:pt x="0" y="654"/>
                  </a:lnTo>
                  <a:lnTo>
                    <a:pt x="58736" y="654"/>
                  </a:lnTo>
                  <a:lnTo>
                    <a:pt x="587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457434" y="4469778"/>
              <a:ext cx="1467538" cy="197941"/>
            </a:xfrm>
            <a:custGeom>
              <a:avLst/>
              <a:gdLst/>
              <a:ahLst/>
              <a:cxnLst/>
              <a:rect l="l" t="t" r="r" b="b"/>
              <a:pathLst>
                <a:path w="60617" h="8176" extrusionOk="0">
                  <a:moveTo>
                    <a:pt x="7848" y="0"/>
                  </a:moveTo>
                  <a:cubicBezTo>
                    <a:pt x="3393" y="0"/>
                    <a:pt x="1" y="1881"/>
                    <a:pt x="1" y="4088"/>
                  </a:cubicBezTo>
                  <a:cubicBezTo>
                    <a:pt x="1" y="6295"/>
                    <a:pt x="3393" y="8175"/>
                    <a:pt x="7848" y="8175"/>
                  </a:cubicBezTo>
                  <a:lnTo>
                    <a:pt x="60617" y="8175"/>
                  </a:lnTo>
                  <a:lnTo>
                    <a:pt x="60617" y="0"/>
                  </a:lnTo>
                  <a:close/>
                </a:path>
              </a:pathLst>
            </a:cu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531662" y="4494520"/>
              <a:ext cx="1393310" cy="144485"/>
            </a:xfrm>
            <a:custGeom>
              <a:avLst/>
              <a:gdLst/>
              <a:ahLst/>
              <a:cxnLst/>
              <a:rect l="l" t="t" r="r" b="b"/>
              <a:pathLst>
                <a:path w="57551" h="5968" extrusionOk="0">
                  <a:moveTo>
                    <a:pt x="7480" y="0"/>
                  </a:moveTo>
                  <a:cubicBezTo>
                    <a:pt x="3393" y="0"/>
                    <a:pt x="0" y="1390"/>
                    <a:pt x="0" y="3066"/>
                  </a:cubicBezTo>
                  <a:cubicBezTo>
                    <a:pt x="0" y="4782"/>
                    <a:pt x="3393" y="5968"/>
                    <a:pt x="7480" y="5968"/>
                  </a:cubicBezTo>
                  <a:lnTo>
                    <a:pt x="57551" y="5968"/>
                  </a:lnTo>
                  <a:lnTo>
                    <a:pt x="575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531662" y="4515293"/>
              <a:ext cx="1422023" cy="24"/>
            </a:xfrm>
            <a:custGeom>
              <a:avLst/>
              <a:gdLst/>
              <a:ahLst/>
              <a:cxnLst/>
              <a:rect l="l" t="t" r="r" b="b"/>
              <a:pathLst>
                <a:path w="58737" h="1" extrusionOk="0">
                  <a:moveTo>
                    <a:pt x="0" y="1"/>
                  </a:moveTo>
                  <a:lnTo>
                    <a:pt x="587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607862" y="4507376"/>
              <a:ext cx="1422023" cy="15858"/>
            </a:xfrm>
            <a:custGeom>
              <a:avLst/>
              <a:gdLst/>
              <a:ahLst/>
              <a:cxnLst/>
              <a:rect l="l" t="t" r="r" b="b"/>
              <a:pathLst>
                <a:path w="58737" h="655" extrusionOk="0">
                  <a:moveTo>
                    <a:pt x="0" y="1"/>
                  </a:moveTo>
                  <a:lnTo>
                    <a:pt x="0" y="655"/>
                  </a:lnTo>
                  <a:lnTo>
                    <a:pt x="58736" y="655"/>
                  </a:lnTo>
                  <a:lnTo>
                    <a:pt x="58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531662" y="4552891"/>
              <a:ext cx="1422023" cy="24"/>
            </a:xfrm>
            <a:custGeom>
              <a:avLst/>
              <a:gdLst/>
              <a:ahLst/>
              <a:cxnLst/>
              <a:rect l="l" t="t" r="r" b="b"/>
              <a:pathLst>
                <a:path w="58737" h="1" extrusionOk="0">
                  <a:moveTo>
                    <a:pt x="0" y="1"/>
                  </a:moveTo>
                  <a:lnTo>
                    <a:pt x="587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541187" y="4543981"/>
              <a:ext cx="1422023" cy="16850"/>
            </a:xfrm>
            <a:custGeom>
              <a:avLst/>
              <a:gdLst/>
              <a:ahLst/>
              <a:cxnLst/>
              <a:rect l="l" t="t" r="r" b="b"/>
              <a:pathLst>
                <a:path w="58737" h="696" extrusionOk="0">
                  <a:moveTo>
                    <a:pt x="0" y="1"/>
                  </a:moveTo>
                  <a:lnTo>
                    <a:pt x="0" y="696"/>
                  </a:lnTo>
                  <a:lnTo>
                    <a:pt x="58736" y="696"/>
                  </a:lnTo>
                  <a:lnTo>
                    <a:pt x="58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531662" y="4585550"/>
              <a:ext cx="1422023" cy="24"/>
            </a:xfrm>
            <a:custGeom>
              <a:avLst/>
              <a:gdLst/>
              <a:ahLst/>
              <a:cxnLst/>
              <a:rect l="l" t="t" r="r" b="b"/>
              <a:pathLst>
                <a:path w="58737" h="1" extrusionOk="0">
                  <a:moveTo>
                    <a:pt x="0" y="1"/>
                  </a:moveTo>
                  <a:lnTo>
                    <a:pt x="587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531662" y="4618209"/>
              <a:ext cx="1422023" cy="24"/>
            </a:xfrm>
            <a:custGeom>
              <a:avLst/>
              <a:gdLst/>
              <a:ahLst/>
              <a:cxnLst/>
              <a:rect l="l" t="t" r="r" b="b"/>
              <a:pathLst>
                <a:path w="58737" h="1" extrusionOk="0">
                  <a:moveTo>
                    <a:pt x="0" y="0"/>
                  </a:moveTo>
                  <a:lnTo>
                    <a:pt x="587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607862" y="4610293"/>
              <a:ext cx="1422023" cy="16850"/>
            </a:xfrm>
            <a:custGeom>
              <a:avLst/>
              <a:gdLst/>
              <a:ahLst/>
              <a:cxnLst/>
              <a:rect l="l" t="t" r="r" b="b"/>
              <a:pathLst>
                <a:path w="58737" h="696" extrusionOk="0">
                  <a:moveTo>
                    <a:pt x="0" y="0"/>
                  </a:moveTo>
                  <a:lnTo>
                    <a:pt x="0" y="695"/>
                  </a:lnTo>
                  <a:lnTo>
                    <a:pt x="58736" y="695"/>
                  </a:lnTo>
                  <a:lnTo>
                    <a:pt x="587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541187" y="4577633"/>
              <a:ext cx="1422023" cy="15858"/>
            </a:xfrm>
            <a:custGeom>
              <a:avLst/>
              <a:gdLst/>
              <a:ahLst/>
              <a:cxnLst/>
              <a:rect l="l" t="t" r="r" b="b"/>
              <a:pathLst>
                <a:path w="58737" h="655" extrusionOk="0">
                  <a:moveTo>
                    <a:pt x="0" y="1"/>
                  </a:moveTo>
                  <a:lnTo>
                    <a:pt x="0" y="655"/>
                  </a:lnTo>
                  <a:lnTo>
                    <a:pt x="58736" y="655"/>
                  </a:lnTo>
                  <a:lnTo>
                    <a:pt x="58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02751" y="3680641"/>
            <a:ext cx="2526614" cy="874564"/>
            <a:chOff x="3457434" y="4469778"/>
            <a:chExt cx="1572451" cy="544289"/>
          </a:xfrm>
        </p:grpSpPr>
        <p:sp>
          <p:nvSpPr>
            <p:cNvPr id="31" name="Google Shape;31;p2"/>
            <p:cNvSpPr/>
            <p:nvPr/>
          </p:nvSpPr>
          <p:spPr>
            <a:xfrm>
              <a:off x="3457434" y="4667694"/>
              <a:ext cx="1467538" cy="346372"/>
            </a:xfrm>
            <a:custGeom>
              <a:avLst/>
              <a:gdLst/>
              <a:ahLst/>
              <a:cxnLst/>
              <a:rect l="l" t="t" r="r" b="b"/>
              <a:pathLst>
                <a:path w="60617" h="14307" extrusionOk="0">
                  <a:moveTo>
                    <a:pt x="7848" y="0"/>
                  </a:moveTo>
                  <a:cubicBezTo>
                    <a:pt x="3393" y="0"/>
                    <a:pt x="1" y="3229"/>
                    <a:pt x="1" y="7153"/>
                  </a:cubicBezTo>
                  <a:cubicBezTo>
                    <a:pt x="1" y="11077"/>
                    <a:pt x="3393" y="14306"/>
                    <a:pt x="7848" y="14306"/>
                  </a:cubicBezTo>
                  <a:lnTo>
                    <a:pt x="60617" y="14306"/>
                  </a:lnTo>
                  <a:lnTo>
                    <a:pt x="60617" y="0"/>
                  </a:lnTo>
                  <a:close/>
                </a:path>
              </a:pathLst>
            </a:cu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531662" y="4713209"/>
              <a:ext cx="1393310" cy="255319"/>
            </a:xfrm>
            <a:custGeom>
              <a:avLst/>
              <a:gdLst/>
              <a:ahLst/>
              <a:cxnLst/>
              <a:rect l="l" t="t" r="r" b="b"/>
              <a:pathLst>
                <a:path w="57551" h="10546" extrusionOk="0">
                  <a:moveTo>
                    <a:pt x="7480" y="0"/>
                  </a:moveTo>
                  <a:cubicBezTo>
                    <a:pt x="3393" y="0"/>
                    <a:pt x="0" y="2371"/>
                    <a:pt x="0" y="5273"/>
                  </a:cubicBezTo>
                  <a:cubicBezTo>
                    <a:pt x="0" y="8175"/>
                    <a:pt x="3393" y="10546"/>
                    <a:pt x="7480" y="10546"/>
                  </a:cubicBezTo>
                  <a:lnTo>
                    <a:pt x="57551" y="10546"/>
                  </a:lnTo>
                  <a:lnTo>
                    <a:pt x="575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531662" y="4750807"/>
              <a:ext cx="1422023" cy="24"/>
            </a:xfrm>
            <a:custGeom>
              <a:avLst/>
              <a:gdLst/>
              <a:ahLst/>
              <a:cxnLst/>
              <a:rect l="l" t="t" r="r" b="b"/>
              <a:pathLst>
                <a:path w="58737" h="1" extrusionOk="0">
                  <a:moveTo>
                    <a:pt x="0" y="1"/>
                  </a:moveTo>
                  <a:lnTo>
                    <a:pt x="587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3598337" y="4741898"/>
              <a:ext cx="1422023" cy="16850"/>
            </a:xfrm>
            <a:custGeom>
              <a:avLst/>
              <a:gdLst/>
              <a:ahLst/>
              <a:cxnLst/>
              <a:rect l="l" t="t" r="r" b="b"/>
              <a:pathLst>
                <a:path w="58737" h="696" extrusionOk="0">
                  <a:moveTo>
                    <a:pt x="0" y="1"/>
                  </a:moveTo>
                  <a:lnTo>
                    <a:pt x="0" y="696"/>
                  </a:lnTo>
                  <a:lnTo>
                    <a:pt x="58736" y="696"/>
                  </a:lnTo>
                  <a:lnTo>
                    <a:pt x="58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531662" y="4812156"/>
              <a:ext cx="1422023" cy="24"/>
            </a:xfrm>
            <a:custGeom>
              <a:avLst/>
              <a:gdLst/>
              <a:ahLst/>
              <a:cxnLst/>
              <a:rect l="l" t="t" r="r" b="b"/>
              <a:pathLst>
                <a:path w="58737" h="1" extrusionOk="0">
                  <a:moveTo>
                    <a:pt x="0" y="1"/>
                  </a:moveTo>
                  <a:lnTo>
                    <a:pt x="587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3531662" y="4804239"/>
              <a:ext cx="1422023" cy="15858"/>
            </a:xfrm>
            <a:custGeom>
              <a:avLst/>
              <a:gdLst/>
              <a:ahLst/>
              <a:cxnLst/>
              <a:rect l="l" t="t" r="r" b="b"/>
              <a:pathLst>
                <a:path w="58737" h="655" extrusionOk="0">
                  <a:moveTo>
                    <a:pt x="0" y="1"/>
                  </a:moveTo>
                  <a:lnTo>
                    <a:pt x="0" y="655"/>
                  </a:lnTo>
                  <a:lnTo>
                    <a:pt x="58736" y="655"/>
                  </a:lnTo>
                  <a:lnTo>
                    <a:pt x="58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3531662" y="4869557"/>
              <a:ext cx="1422023" cy="24"/>
            </a:xfrm>
            <a:custGeom>
              <a:avLst/>
              <a:gdLst/>
              <a:ahLst/>
              <a:cxnLst/>
              <a:rect l="l" t="t" r="r" b="b"/>
              <a:pathLst>
                <a:path w="58737" h="1" extrusionOk="0">
                  <a:moveTo>
                    <a:pt x="0" y="0"/>
                  </a:moveTo>
                  <a:lnTo>
                    <a:pt x="587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3531662" y="4861641"/>
              <a:ext cx="1422023" cy="16850"/>
            </a:xfrm>
            <a:custGeom>
              <a:avLst/>
              <a:gdLst/>
              <a:ahLst/>
              <a:cxnLst/>
              <a:rect l="l" t="t" r="r" b="b"/>
              <a:pathLst>
                <a:path w="58737" h="696" extrusionOk="0">
                  <a:moveTo>
                    <a:pt x="0" y="0"/>
                  </a:moveTo>
                  <a:lnTo>
                    <a:pt x="0" y="695"/>
                  </a:lnTo>
                  <a:lnTo>
                    <a:pt x="58736" y="695"/>
                  </a:lnTo>
                  <a:lnTo>
                    <a:pt x="587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531662" y="4931898"/>
              <a:ext cx="1422023" cy="24"/>
            </a:xfrm>
            <a:custGeom>
              <a:avLst/>
              <a:gdLst/>
              <a:ahLst/>
              <a:cxnLst/>
              <a:rect l="l" t="t" r="r" b="b"/>
              <a:pathLst>
                <a:path w="58737" h="1" extrusionOk="0">
                  <a:moveTo>
                    <a:pt x="0" y="0"/>
                  </a:moveTo>
                  <a:lnTo>
                    <a:pt x="587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607862" y="4923982"/>
              <a:ext cx="1422023" cy="15858"/>
            </a:xfrm>
            <a:custGeom>
              <a:avLst/>
              <a:gdLst/>
              <a:ahLst/>
              <a:cxnLst/>
              <a:rect l="l" t="t" r="r" b="b"/>
              <a:pathLst>
                <a:path w="58737" h="655" extrusionOk="0">
                  <a:moveTo>
                    <a:pt x="0" y="0"/>
                  </a:moveTo>
                  <a:lnTo>
                    <a:pt x="0" y="654"/>
                  </a:lnTo>
                  <a:lnTo>
                    <a:pt x="58736" y="654"/>
                  </a:lnTo>
                  <a:lnTo>
                    <a:pt x="587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457434" y="4469778"/>
              <a:ext cx="1467538" cy="197941"/>
            </a:xfrm>
            <a:custGeom>
              <a:avLst/>
              <a:gdLst/>
              <a:ahLst/>
              <a:cxnLst/>
              <a:rect l="l" t="t" r="r" b="b"/>
              <a:pathLst>
                <a:path w="60617" h="8176" extrusionOk="0">
                  <a:moveTo>
                    <a:pt x="7848" y="0"/>
                  </a:moveTo>
                  <a:cubicBezTo>
                    <a:pt x="3393" y="0"/>
                    <a:pt x="1" y="1881"/>
                    <a:pt x="1" y="4088"/>
                  </a:cubicBezTo>
                  <a:cubicBezTo>
                    <a:pt x="1" y="6295"/>
                    <a:pt x="3393" y="8175"/>
                    <a:pt x="7848" y="8175"/>
                  </a:cubicBezTo>
                  <a:lnTo>
                    <a:pt x="60617" y="8175"/>
                  </a:lnTo>
                  <a:lnTo>
                    <a:pt x="60617" y="0"/>
                  </a:lnTo>
                  <a:close/>
                </a:path>
              </a:pathLst>
            </a:custGeom>
            <a:solidFill>
              <a:schemeClr val="accent1"/>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531662" y="4494520"/>
              <a:ext cx="1393310" cy="144485"/>
            </a:xfrm>
            <a:custGeom>
              <a:avLst/>
              <a:gdLst/>
              <a:ahLst/>
              <a:cxnLst/>
              <a:rect l="l" t="t" r="r" b="b"/>
              <a:pathLst>
                <a:path w="57551" h="5968" extrusionOk="0">
                  <a:moveTo>
                    <a:pt x="7480" y="0"/>
                  </a:moveTo>
                  <a:cubicBezTo>
                    <a:pt x="3393" y="0"/>
                    <a:pt x="0" y="1390"/>
                    <a:pt x="0" y="3066"/>
                  </a:cubicBezTo>
                  <a:cubicBezTo>
                    <a:pt x="0" y="4782"/>
                    <a:pt x="3393" y="5968"/>
                    <a:pt x="7480" y="5968"/>
                  </a:cubicBezTo>
                  <a:lnTo>
                    <a:pt x="57551" y="5968"/>
                  </a:lnTo>
                  <a:lnTo>
                    <a:pt x="575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3531662" y="4536065"/>
              <a:ext cx="477978" cy="102941"/>
            </a:xfrm>
            <a:custGeom>
              <a:avLst/>
              <a:gdLst/>
              <a:ahLst/>
              <a:cxnLst/>
              <a:rect l="l" t="t" r="r" b="b"/>
              <a:pathLst>
                <a:path w="19743" h="4252" extrusionOk="0">
                  <a:moveTo>
                    <a:pt x="859" y="1"/>
                  </a:moveTo>
                  <a:cubicBezTo>
                    <a:pt x="327" y="328"/>
                    <a:pt x="0" y="859"/>
                    <a:pt x="0" y="1350"/>
                  </a:cubicBezTo>
                  <a:cubicBezTo>
                    <a:pt x="0" y="3066"/>
                    <a:pt x="3393" y="4252"/>
                    <a:pt x="7480" y="4252"/>
                  </a:cubicBezTo>
                  <a:lnTo>
                    <a:pt x="19742" y="4252"/>
                  </a:lnTo>
                  <a:cubicBezTo>
                    <a:pt x="12753" y="3761"/>
                    <a:pt x="4946" y="2739"/>
                    <a:pt x="8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531662" y="4515293"/>
              <a:ext cx="1422023" cy="24"/>
            </a:xfrm>
            <a:custGeom>
              <a:avLst/>
              <a:gdLst/>
              <a:ahLst/>
              <a:cxnLst/>
              <a:rect l="l" t="t" r="r" b="b"/>
              <a:pathLst>
                <a:path w="58737" h="1" extrusionOk="0">
                  <a:moveTo>
                    <a:pt x="0" y="1"/>
                  </a:moveTo>
                  <a:lnTo>
                    <a:pt x="587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607862" y="4507376"/>
              <a:ext cx="1422023" cy="15858"/>
            </a:xfrm>
            <a:custGeom>
              <a:avLst/>
              <a:gdLst/>
              <a:ahLst/>
              <a:cxnLst/>
              <a:rect l="l" t="t" r="r" b="b"/>
              <a:pathLst>
                <a:path w="58737" h="655" extrusionOk="0">
                  <a:moveTo>
                    <a:pt x="0" y="1"/>
                  </a:moveTo>
                  <a:lnTo>
                    <a:pt x="0" y="655"/>
                  </a:lnTo>
                  <a:lnTo>
                    <a:pt x="58736" y="655"/>
                  </a:lnTo>
                  <a:lnTo>
                    <a:pt x="58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3531662" y="4552891"/>
              <a:ext cx="1422023" cy="24"/>
            </a:xfrm>
            <a:custGeom>
              <a:avLst/>
              <a:gdLst/>
              <a:ahLst/>
              <a:cxnLst/>
              <a:rect l="l" t="t" r="r" b="b"/>
              <a:pathLst>
                <a:path w="58737" h="1" extrusionOk="0">
                  <a:moveTo>
                    <a:pt x="0" y="1"/>
                  </a:moveTo>
                  <a:lnTo>
                    <a:pt x="587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541187" y="4543981"/>
              <a:ext cx="1422023" cy="16850"/>
            </a:xfrm>
            <a:custGeom>
              <a:avLst/>
              <a:gdLst/>
              <a:ahLst/>
              <a:cxnLst/>
              <a:rect l="l" t="t" r="r" b="b"/>
              <a:pathLst>
                <a:path w="58737" h="696" extrusionOk="0">
                  <a:moveTo>
                    <a:pt x="0" y="1"/>
                  </a:moveTo>
                  <a:lnTo>
                    <a:pt x="0" y="696"/>
                  </a:lnTo>
                  <a:lnTo>
                    <a:pt x="58736" y="696"/>
                  </a:lnTo>
                  <a:lnTo>
                    <a:pt x="58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531662" y="4585550"/>
              <a:ext cx="1422023" cy="24"/>
            </a:xfrm>
            <a:custGeom>
              <a:avLst/>
              <a:gdLst/>
              <a:ahLst/>
              <a:cxnLst/>
              <a:rect l="l" t="t" r="r" b="b"/>
              <a:pathLst>
                <a:path w="58737" h="1" extrusionOk="0">
                  <a:moveTo>
                    <a:pt x="0" y="1"/>
                  </a:moveTo>
                  <a:lnTo>
                    <a:pt x="587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3531662" y="4618209"/>
              <a:ext cx="1422023" cy="24"/>
            </a:xfrm>
            <a:custGeom>
              <a:avLst/>
              <a:gdLst/>
              <a:ahLst/>
              <a:cxnLst/>
              <a:rect l="l" t="t" r="r" b="b"/>
              <a:pathLst>
                <a:path w="58737" h="1" extrusionOk="0">
                  <a:moveTo>
                    <a:pt x="0" y="0"/>
                  </a:moveTo>
                  <a:lnTo>
                    <a:pt x="587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3607862" y="4610293"/>
              <a:ext cx="1422023" cy="16850"/>
            </a:xfrm>
            <a:custGeom>
              <a:avLst/>
              <a:gdLst/>
              <a:ahLst/>
              <a:cxnLst/>
              <a:rect l="l" t="t" r="r" b="b"/>
              <a:pathLst>
                <a:path w="58737" h="696" extrusionOk="0">
                  <a:moveTo>
                    <a:pt x="0" y="0"/>
                  </a:moveTo>
                  <a:lnTo>
                    <a:pt x="0" y="695"/>
                  </a:lnTo>
                  <a:lnTo>
                    <a:pt x="58736" y="695"/>
                  </a:lnTo>
                  <a:lnTo>
                    <a:pt x="587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541187" y="4577633"/>
              <a:ext cx="1422023" cy="15858"/>
            </a:xfrm>
            <a:custGeom>
              <a:avLst/>
              <a:gdLst/>
              <a:ahLst/>
              <a:cxnLst/>
              <a:rect l="l" t="t" r="r" b="b"/>
              <a:pathLst>
                <a:path w="58737" h="655" extrusionOk="0">
                  <a:moveTo>
                    <a:pt x="0" y="1"/>
                  </a:moveTo>
                  <a:lnTo>
                    <a:pt x="0" y="655"/>
                  </a:lnTo>
                  <a:lnTo>
                    <a:pt x="58736" y="655"/>
                  </a:lnTo>
                  <a:lnTo>
                    <a:pt x="58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52;p2"/>
          <p:cNvGrpSpPr/>
          <p:nvPr/>
        </p:nvGrpSpPr>
        <p:grpSpPr>
          <a:xfrm>
            <a:off x="7228313" y="-114309"/>
            <a:ext cx="1915697" cy="4616272"/>
            <a:chOff x="7899913" y="-114309"/>
            <a:chExt cx="1915697" cy="4616272"/>
          </a:xfrm>
        </p:grpSpPr>
        <p:sp>
          <p:nvSpPr>
            <p:cNvPr id="53" name="Google Shape;53;p2"/>
            <p:cNvSpPr/>
            <p:nvPr/>
          </p:nvSpPr>
          <p:spPr>
            <a:xfrm>
              <a:off x="8606186" y="3608365"/>
              <a:ext cx="39" cy="483371"/>
            </a:xfrm>
            <a:custGeom>
              <a:avLst/>
              <a:gdLst/>
              <a:ahLst/>
              <a:cxnLst/>
              <a:rect l="l" t="t" r="r" b="b"/>
              <a:pathLst>
                <a:path w="1" h="12426" extrusionOk="0">
                  <a:moveTo>
                    <a:pt x="1" y="0"/>
                  </a:moveTo>
                  <a:lnTo>
                    <a:pt x="1" y="1242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8566430" y="3568608"/>
              <a:ext cx="79551" cy="562883"/>
            </a:xfrm>
            <a:custGeom>
              <a:avLst/>
              <a:gdLst/>
              <a:ahLst/>
              <a:cxnLst/>
              <a:rect l="l" t="t" r="r" b="b"/>
              <a:pathLst>
                <a:path w="2045" h="14470" extrusionOk="0">
                  <a:moveTo>
                    <a:pt x="1023" y="0"/>
                  </a:moveTo>
                  <a:cubicBezTo>
                    <a:pt x="369" y="0"/>
                    <a:pt x="1" y="327"/>
                    <a:pt x="1" y="1022"/>
                  </a:cubicBezTo>
                  <a:lnTo>
                    <a:pt x="1" y="13448"/>
                  </a:lnTo>
                  <a:cubicBezTo>
                    <a:pt x="1" y="13979"/>
                    <a:pt x="369" y="14470"/>
                    <a:pt x="1023" y="14470"/>
                  </a:cubicBezTo>
                  <a:cubicBezTo>
                    <a:pt x="1554" y="14470"/>
                    <a:pt x="2044" y="13979"/>
                    <a:pt x="2044" y="13448"/>
                  </a:cubicBezTo>
                  <a:lnTo>
                    <a:pt x="2044" y="1022"/>
                  </a:lnTo>
                  <a:cubicBezTo>
                    <a:pt x="2044" y="327"/>
                    <a:pt x="1554" y="0"/>
                    <a:pt x="1023" y="0"/>
                  </a:cubicBezTo>
                  <a:close/>
                </a:path>
              </a:pathLst>
            </a:custGeom>
            <a:solidFill>
              <a:schemeClr val="accent1">
                <a:alpha val="122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8798589" y="3873900"/>
              <a:ext cx="39" cy="483371"/>
            </a:xfrm>
            <a:custGeom>
              <a:avLst/>
              <a:gdLst/>
              <a:ahLst/>
              <a:cxnLst/>
              <a:rect l="l" t="t" r="r" b="b"/>
              <a:pathLst>
                <a:path w="1" h="12426" extrusionOk="0">
                  <a:moveTo>
                    <a:pt x="0" y="0"/>
                  </a:moveTo>
                  <a:lnTo>
                    <a:pt x="0" y="1242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8758832" y="3834144"/>
              <a:ext cx="79551" cy="562883"/>
            </a:xfrm>
            <a:custGeom>
              <a:avLst/>
              <a:gdLst/>
              <a:ahLst/>
              <a:cxnLst/>
              <a:rect l="l" t="t" r="r" b="b"/>
              <a:pathLst>
                <a:path w="2045" h="14470" extrusionOk="0">
                  <a:moveTo>
                    <a:pt x="1022" y="0"/>
                  </a:moveTo>
                  <a:cubicBezTo>
                    <a:pt x="532" y="0"/>
                    <a:pt x="0" y="491"/>
                    <a:pt x="0" y="1022"/>
                  </a:cubicBezTo>
                  <a:lnTo>
                    <a:pt x="0" y="13448"/>
                  </a:lnTo>
                  <a:cubicBezTo>
                    <a:pt x="0" y="14102"/>
                    <a:pt x="532" y="14470"/>
                    <a:pt x="1022" y="14470"/>
                  </a:cubicBezTo>
                  <a:cubicBezTo>
                    <a:pt x="1554" y="14470"/>
                    <a:pt x="2044" y="14102"/>
                    <a:pt x="2044" y="13448"/>
                  </a:cubicBezTo>
                  <a:lnTo>
                    <a:pt x="2044" y="1022"/>
                  </a:lnTo>
                  <a:cubicBezTo>
                    <a:pt x="2044" y="491"/>
                    <a:pt x="1554" y="0"/>
                    <a:pt x="1022" y="0"/>
                  </a:cubicBezTo>
                  <a:close/>
                </a:path>
              </a:pathLst>
            </a:custGeom>
            <a:solidFill>
              <a:schemeClr val="accent1">
                <a:alpha val="122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7899913" y="-114309"/>
              <a:ext cx="1238654" cy="3139619"/>
            </a:xfrm>
            <a:custGeom>
              <a:avLst/>
              <a:gdLst/>
              <a:ahLst/>
              <a:cxnLst/>
              <a:rect l="l" t="t" r="r" b="b"/>
              <a:pathLst>
                <a:path w="31842" h="80710" extrusionOk="0">
                  <a:moveTo>
                    <a:pt x="3210" y="0"/>
                  </a:moveTo>
                  <a:cubicBezTo>
                    <a:pt x="2252" y="0"/>
                    <a:pt x="1348" y="293"/>
                    <a:pt x="818" y="992"/>
                  </a:cubicBezTo>
                  <a:cubicBezTo>
                    <a:pt x="164" y="1851"/>
                    <a:pt x="1" y="2873"/>
                    <a:pt x="1" y="3894"/>
                  </a:cubicBezTo>
                  <a:cubicBezTo>
                    <a:pt x="1" y="8677"/>
                    <a:pt x="4088" y="12928"/>
                    <a:pt x="3557" y="17710"/>
                  </a:cubicBezTo>
                  <a:cubicBezTo>
                    <a:pt x="3393" y="20408"/>
                    <a:pt x="1513" y="22983"/>
                    <a:pt x="1513" y="25680"/>
                  </a:cubicBezTo>
                  <a:cubicBezTo>
                    <a:pt x="1513" y="29768"/>
                    <a:pt x="5437" y="33038"/>
                    <a:pt x="6295" y="36921"/>
                  </a:cubicBezTo>
                  <a:cubicBezTo>
                    <a:pt x="7481" y="43420"/>
                    <a:pt x="655" y="50736"/>
                    <a:pt x="4579" y="56009"/>
                  </a:cubicBezTo>
                  <a:cubicBezTo>
                    <a:pt x="6295" y="58584"/>
                    <a:pt x="10219" y="59933"/>
                    <a:pt x="10383" y="62998"/>
                  </a:cubicBezTo>
                  <a:cubicBezTo>
                    <a:pt x="10546" y="65369"/>
                    <a:pt x="7971" y="67086"/>
                    <a:pt x="6786" y="69293"/>
                  </a:cubicBezTo>
                  <a:cubicBezTo>
                    <a:pt x="5273" y="71663"/>
                    <a:pt x="5437" y="74729"/>
                    <a:pt x="6786" y="77141"/>
                  </a:cubicBezTo>
                  <a:cubicBezTo>
                    <a:pt x="8254" y="79382"/>
                    <a:pt x="10929" y="80710"/>
                    <a:pt x="13496" y="80710"/>
                  </a:cubicBezTo>
                  <a:cubicBezTo>
                    <a:pt x="13644" y="80710"/>
                    <a:pt x="13792" y="80706"/>
                    <a:pt x="13939" y="80697"/>
                  </a:cubicBezTo>
                  <a:lnTo>
                    <a:pt x="22645" y="79838"/>
                  </a:lnTo>
                  <a:cubicBezTo>
                    <a:pt x="28245" y="79511"/>
                    <a:pt x="31842" y="71663"/>
                    <a:pt x="28245" y="67249"/>
                  </a:cubicBezTo>
                  <a:cubicBezTo>
                    <a:pt x="26569" y="65042"/>
                    <a:pt x="23503" y="63489"/>
                    <a:pt x="22645" y="60791"/>
                  </a:cubicBezTo>
                  <a:cubicBezTo>
                    <a:pt x="21623" y="56540"/>
                    <a:pt x="26732" y="52248"/>
                    <a:pt x="25016" y="48161"/>
                  </a:cubicBezTo>
                  <a:cubicBezTo>
                    <a:pt x="24321" y="46322"/>
                    <a:pt x="22277" y="45300"/>
                    <a:pt x="21092" y="43583"/>
                  </a:cubicBezTo>
                  <a:cubicBezTo>
                    <a:pt x="17863" y="39169"/>
                    <a:pt x="21787" y="32670"/>
                    <a:pt x="20601" y="27397"/>
                  </a:cubicBezTo>
                  <a:cubicBezTo>
                    <a:pt x="19743" y="22615"/>
                    <a:pt x="15124" y="19549"/>
                    <a:pt x="12917" y="15298"/>
                  </a:cubicBezTo>
                  <a:cubicBezTo>
                    <a:pt x="10383" y="10353"/>
                    <a:pt x="10546" y="3404"/>
                    <a:pt x="5764" y="665"/>
                  </a:cubicBezTo>
                  <a:cubicBezTo>
                    <a:pt x="5036" y="252"/>
                    <a:pt x="4100" y="0"/>
                    <a:pt x="3210" y="0"/>
                  </a:cubicBezTo>
                  <a:close/>
                </a:path>
              </a:pathLst>
            </a:custGeom>
            <a:solidFill>
              <a:schemeClr val="accent6"/>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8119015" y="89647"/>
              <a:ext cx="596298" cy="2776176"/>
            </a:xfrm>
            <a:custGeom>
              <a:avLst/>
              <a:gdLst/>
              <a:ahLst/>
              <a:cxnLst/>
              <a:rect l="l" t="t" r="r" b="b"/>
              <a:pathLst>
                <a:path w="15329" h="71367" extrusionOk="0">
                  <a:moveTo>
                    <a:pt x="328" y="0"/>
                  </a:moveTo>
                  <a:cubicBezTo>
                    <a:pt x="164" y="0"/>
                    <a:pt x="1" y="205"/>
                    <a:pt x="1" y="368"/>
                  </a:cubicBezTo>
                  <a:cubicBezTo>
                    <a:pt x="164" y="695"/>
                    <a:pt x="5805" y="23339"/>
                    <a:pt x="10219" y="43776"/>
                  </a:cubicBezTo>
                  <a:lnTo>
                    <a:pt x="10219" y="43776"/>
                  </a:lnTo>
                  <a:lnTo>
                    <a:pt x="4252" y="39525"/>
                  </a:lnTo>
                  <a:cubicBezTo>
                    <a:pt x="4252" y="39362"/>
                    <a:pt x="4088" y="39362"/>
                    <a:pt x="4088" y="39362"/>
                  </a:cubicBezTo>
                  <a:cubicBezTo>
                    <a:pt x="3925" y="39362"/>
                    <a:pt x="3925" y="39362"/>
                    <a:pt x="3925" y="39525"/>
                  </a:cubicBezTo>
                  <a:cubicBezTo>
                    <a:pt x="3761" y="39689"/>
                    <a:pt x="3761" y="39852"/>
                    <a:pt x="3925" y="40057"/>
                  </a:cubicBezTo>
                  <a:lnTo>
                    <a:pt x="10056" y="44471"/>
                  </a:lnTo>
                  <a:lnTo>
                    <a:pt x="10219" y="44635"/>
                  </a:lnTo>
                  <a:lnTo>
                    <a:pt x="10383" y="44635"/>
                  </a:lnTo>
                  <a:cubicBezTo>
                    <a:pt x="11568" y="50929"/>
                    <a:pt x="12754" y="57060"/>
                    <a:pt x="13612" y="62170"/>
                  </a:cubicBezTo>
                  <a:lnTo>
                    <a:pt x="8666" y="57060"/>
                  </a:lnTo>
                  <a:cubicBezTo>
                    <a:pt x="8666" y="56897"/>
                    <a:pt x="8503" y="56897"/>
                    <a:pt x="8503" y="56897"/>
                  </a:cubicBezTo>
                  <a:cubicBezTo>
                    <a:pt x="8339" y="56897"/>
                    <a:pt x="8339" y="56897"/>
                    <a:pt x="8176" y="57060"/>
                  </a:cubicBezTo>
                  <a:lnTo>
                    <a:pt x="8176" y="57428"/>
                  </a:lnTo>
                  <a:lnTo>
                    <a:pt x="13775" y="63355"/>
                  </a:lnTo>
                  <a:cubicBezTo>
                    <a:pt x="14307" y="66420"/>
                    <a:pt x="14634" y="69159"/>
                    <a:pt x="14797" y="71366"/>
                  </a:cubicBezTo>
                  <a:lnTo>
                    <a:pt x="15329" y="71366"/>
                  </a:lnTo>
                  <a:cubicBezTo>
                    <a:pt x="15329" y="69322"/>
                    <a:pt x="15002" y="66788"/>
                    <a:pt x="14470" y="64050"/>
                  </a:cubicBezTo>
                  <a:lnTo>
                    <a:pt x="14634" y="64050"/>
                  </a:lnTo>
                  <a:cubicBezTo>
                    <a:pt x="14634" y="64050"/>
                    <a:pt x="14797" y="64050"/>
                    <a:pt x="14797" y="63886"/>
                  </a:cubicBezTo>
                  <a:cubicBezTo>
                    <a:pt x="15002" y="63886"/>
                    <a:pt x="15002" y="63559"/>
                    <a:pt x="14797" y="63559"/>
                  </a:cubicBezTo>
                  <a:lnTo>
                    <a:pt x="14470" y="63028"/>
                  </a:lnTo>
                  <a:cubicBezTo>
                    <a:pt x="11078" y="41406"/>
                    <a:pt x="859" y="695"/>
                    <a:pt x="696" y="205"/>
                  </a:cubicBezTo>
                  <a:cubicBezTo>
                    <a:pt x="696" y="0"/>
                    <a:pt x="491" y="0"/>
                    <a:pt x="328"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8424307" y="938692"/>
              <a:ext cx="111332" cy="318046"/>
            </a:xfrm>
            <a:custGeom>
              <a:avLst/>
              <a:gdLst/>
              <a:ahLst/>
              <a:cxnLst/>
              <a:rect l="l" t="t" r="r" b="b"/>
              <a:pathLst>
                <a:path w="2862" h="8176" extrusionOk="0">
                  <a:moveTo>
                    <a:pt x="2535" y="1"/>
                  </a:moveTo>
                  <a:cubicBezTo>
                    <a:pt x="2371" y="1"/>
                    <a:pt x="2208" y="164"/>
                    <a:pt x="2208" y="328"/>
                  </a:cubicBezTo>
                  <a:lnTo>
                    <a:pt x="1" y="7808"/>
                  </a:lnTo>
                  <a:cubicBezTo>
                    <a:pt x="1" y="8012"/>
                    <a:pt x="1" y="8176"/>
                    <a:pt x="164" y="8176"/>
                  </a:cubicBezTo>
                  <a:lnTo>
                    <a:pt x="328" y="8176"/>
                  </a:lnTo>
                  <a:cubicBezTo>
                    <a:pt x="491" y="8176"/>
                    <a:pt x="491" y="8176"/>
                    <a:pt x="655" y="8012"/>
                  </a:cubicBezTo>
                  <a:lnTo>
                    <a:pt x="2862" y="491"/>
                  </a:lnTo>
                  <a:cubicBezTo>
                    <a:pt x="2862" y="328"/>
                    <a:pt x="2698" y="164"/>
                    <a:pt x="2535"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8788417" y="298310"/>
              <a:ext cx="1027193" cy="2682583"/>
            </a:xfrm>
            <a:custGeom>
              <a:avLst/>
              <a:gdLst/>
              <a:ahLst/>
              <a:cxnLst/>
              <a:rect l="l" t="t" r="r" b="b"/>
              <a:pathLst>
                <a:path w="26406" h="68961" extrusionOk="0">
                  <a:moveTo>
                    <a:pt x="18871" y="0"/>
                  </a:moveTo>
                  <a:cubicBezTo>
                    <a:pt x="18467" y="0"/>
                    <a:pt x="18069" y="86"/>
                    <a:pt x="17699" y="277"/>
                  </a:cubicBezTo>
                  <a:cubicBezTo>
                    <a:pt x="17004" y="604"/>
                    <a:pt x="16514" y="1462"/>
                    <a:pt x="16187" y="2321"/>
                  </a:cubicBezTo>
                  <a:cubicBezTo>
                    <a:pt x="14961" y="6081"/>
                    <a:pt x="16841" y="10495"/>
                    <a:pt x="15165" y="14256"/>
                  </a:cubicBezTo>
                  <a:cubicBezTo>
                    <a:pt x="14143" y="16299"/>
                    <a:pt x="12100" y="17648"/>
                    <a:pt x="11241" y="19856"/>
                  </a:cubicBezTo>
                  <a:cubicBezTo>
                    <a:pt x="10056" y="23085"/>
                    <a:pt x="12263" y="26845"/>
                    <a:pt x="11568" y="30237"/>
                  </a:cubicBezTo>
                  <a:cubicBezTo>
                    <a:pt x="10710" y="35715"/>
                    <a:pt x="3230" y="39434"/>
                    <a:pt x="4742" y="44707"/>
                  </a:cubicBezTo>
                  <a:cubicBezTo>
                    <a:pt x="5437" y="47282"/>
                    <a:pt x="8176" y="49326"/>
                    <a:pt x="7317" y="51696"/>
                  </a:cubicBezTo>
                  <a:cubicBezTo>
                    <a:pt x="6786" y="53740"/>
                    <a:pt x="4415" y="54435"/>
                    <a:pt x="2699" y="55784"/>
                  </a:cubicBezTo>
                  <a:cubicBezTo>
                    <a:pt x="859" y="57173"/>
                    <a:pt x="1" y="59708"/>
                    <a:pt x="491" y="62078"/>
                  </a:cubicBezTo>
                  <a:cubicBezTo>
                    <a:pt x="1023" y="64326"/>
                    <a:pt x="2903" y="66166"/>
                    <a:pt x="5110" y="66861"/>
                  </a:cubicBezTo>
                  <a:lnTo>
                    <a:pt x="12263" y="68741"/>
                  </a:lnTo>
                  <a:cubicBezTo>
                    <a:pt x="12754" y="68891"/>
                    <a:pt x="13251" y="68961"/>
                    <a:pt x="13745" y="68961"/>
                  </a:cubicBezTo>
                  <a:cubicBezTo>
                    <a:pt x="17699" y="68961"/>
                    <a:pt x="21473" y="64472"/>
                    <a:pt x="20274" y="60402"/>
                  </a:cubicBezTo>
                  <a:cubicBezTo>
                    <a:pt x="19580" y="58195"/>
                    <a:pt x="17536" y="56152"/>
                    <a:pt x="17699" y="53577"/>
                  </a:cubicBezTo>
                  <a:cubicBezTo>
                    <a:pt x="18026" y="50020"/>
                    <a:pt x="23340" y="48140"/>
                    <a:pt x="23136" y="44380"/>
                  </a:cubicBezTo>
                  <a:cubicBezTo>
                    <a:pt x="23136" y="42663"/>
                    <a:pt x="21787" y="41314"/>
                    <a:pt x="21460" y="39598"/>
                  </a:cubicBezTo>
                  <a:cubicBezTo>
                    <a:pt x="20070" y="35183"/>
                    <a:pt x="25016" y="31259"/>
                    <a:pt x="25711" y="26681"/>
                  </a:cubicBezTo>
                  <a:cubicBezTo>
                    <a:pt x="26406" y="22758"/>
                    <a:pt x="23667" y="18997"/>
                    <a:pt x="23340" y="14910"/>
                  </a:cubicBezTo>
                  <a:cubicBezTo>
                    <a:pt x="22645" y="10332"/>
                    <a:pt x="24852" y="4855"/>
                    <a:pt x="21787" y="1462"/>
                  </a:cubicBezTo>
                  <a:cubicBezTo>
                    <a:pt x="21045" y="602"/>
                    <a:pt x="19938" y="0"/>
                    <a:pt x="18871" y="0"/>
                  </a:cubicBezTo>
                  <a:close/>
                </a:path>
              </a:pathLst>
            </a:custGeom>
            <a:solidFill>
              <a:schemeClr val="accent6"/>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9179562" y="495109"/>
              <a:ext cx="410278" cy="2370722"/>
            </a:xfrm>
            <a:custGeom>
              <a:avLst/>
              <a:gdLst/>
              <a:ahLst/>
              <a:cxnLst/>
              <a:rect l="l" t="t" r="r" b="b"/>
              <a:pathLst>
                <a:path w="10547" h="60944" extrusionOk="0">
                  <a:moveTo>
                    <a:pt x="10383" y="0"/>
                  </a:moveTo>
                  <a:cubicBezTo>
                    <a:pt x="10219" y="0"/>
                    <a:pt x="10015" y="0"/>
                    <a:pt x="10015" y="164"/>
                  </a:cubicBezTo>
                  <a:cubicBezTo>
                    <a:pt x="10015" y="491"/>
                    <a:pt x="7971" y="19906"/>
                    <a:pt x="5437" y="37277"/>
                  </a:cubicBezTo>
                  <a:lnTo>
                    <a:pt x="2045" y="32168"/>
                  </a:lnTo>
                  <a:cubicBezTo>
                    <a:pt x="2045" y="32168"/>
                    <a:pt x="2045" y="32004"/>
                    <a:pt x="1840" y="32004"/>
                  </a:cubicBezTo>
                  <a:lnTo>
                    <a:pt x="1677" y="32168"/>
                  </a:lnTo>
                  <a:cubicBezTo>
                    <a:pt x="1677" y="32168"/>
                    <a:pt x="1513" y="32331"/>
                    <a:pt x="1677" y="32495"/>
                  </a:cubicBezTo>
                  <a:lnTo>
                    <a:pt x="5274" y="37972"/>
                  </a:lnTo>
                  <a:lnTo>
                    <a:pt x="5437" y="37972"/>
                  </a:lnTo>
                  <a:cubicBezTo>
                    <a:pt x="4579" y="43408"/>
                    <a:pt x="3720" y="48518"/>
                    <a:pt x="2862" y="52768"/>
                  </a:cubicBezTo>
                  <a:lnTo>
                    <a:pt x="491" y="47332"/>
                  </a:lnTo>
                  <a:cubicBezTo>
                    <a:pt x="491" y="47169"/>
                    <a:pt x="328" y="47169"/>
                    <a:pt x="328" y="47169"/>
                  </a:cubicBezTo>
                  <a:lnTo>
                    <a:pt x="164" y="47169"/>
                  </a:lnTo>
                  <a:cubicBezTo>
                    <a:pt x="1" y="47169"/>
                    <a:pt x="1" y="47332"/>
                    <a:pt x="1" y="47496"/>
                  </a:cubicBezTo>
                  <a:lnTo>
                    <a:pt x="2699" y="53790"/>
                  </a:lnTo>
                  <a:cubicBezTo>
                    <a:pt x="2208" y="56692"/>
                    <a:pt x="1513" y="59063"/>
                    <a:pt x="1023" y="60943"/>
                  </a:cubicBezTo>
                  <a:lnTo>
                    <a:pt x="1513" y="60943"/>
                  </a:lnTo>
                  <a:cubicBezTo>
                    <a:pt x="2045" y="59267"/>
                    <a:pt x="2535" y="57019"/>
                    <a:pt x="3066" y="54485"/>
                  </a:cubicBezTo>
                  <a:lnTo>
                    <a:pt x="3393" y="54485"/>
                  </a:lnTo>
                  <a:cubicBezTo>
                    <a:pt x="3393" y="54485"/>
                    <a:pt x="3557" y="54322"/>
                    <a:pt x="3393" y="54158"/>
                  </a:cubicBezTo>
                  <a:lnTo>
                    <a:pt x="3230" y="53627"/>
                  </a:lnTo>
                  <a:cubicBezTo>
                    <a:pt x="6786" y="35560"/>
                    <a:pt x="10546" y="654"/>
                    <a:pt x="10546" y="164"/>
                  </a:cubicBezTo>
                  <a:cubicBezTo>
                    <a:pt x="10546" y="164"/>
                    <a:pt x="10546" y="0"/>
                    <a:pt x="10383"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9476919" y="1275805"/>
              <a:ext cx="179718" cy="225815"/>
            </a:xfrm>
            <a:custGeom>
              <a:avLst/>
              <a:gdLst/>
              <a:ahLst/>
              <a:cxnLst/>
              <a:rect l="l" t="t" r="r" b="b"/>
              <a:pathLst>
                <a:path w="4620" h="5805" extrusionOk="0">
                  <a:moveTo>
                    <a:pt x="4251" y="0"/>
                  </a:moveTo>
                  <a:cubicBezTo>
                    <a:pt x="4088" y="0"/>
                    <a:pt x="4088" y="0"/>
                    <a:pt x="4088" y="164"/>
                  </a:cubicBezTo>
                  <a:lnTo>
                    <a:pt x="0" y="5477"/>
                  </a:lnTo>
                  <a:cubicBezTo>
                    <a:pt x="0" y="5477"/>
                    <a:pt x="0" y="5641"/>
                    <a:pt x="164" y="5804"/>
                  </a:cubicBezTo>
                  <a:lnTo>
                    <a:pt x="532" y="5804"/>
                  </a:lnTo>
                  <a:lnTo>
                    <a:pt x="4415" y="368"/>
                  </a:lnTo>
                  <a:cubicBezTo>
                    <a:pt x="4619" y="368"/>
                    <a:pt x="4415" y="164"/>
                    <a:pt x="4415"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8106294" y="2865830"/>
              <a:ext cx="1510565" cy="1636134"/>
            </a:xfrm>
            <a:custGeom>
              <a:avLst/>
              <a:gdLst/>
              <a:ahLst/>
              <a:cxnLst/>
              <a:rect l="l" t="t" r="r" b="b"/>
              <a:pathLst>
                <a:path w="38832" h="42060" extrusionOk="0">
                  <a:moveTo>
                    <a:pt x="1" y="0"/>
                  </a:moveTo>
                  <a:lnTo>
                    <a:pt x="5437" y="42059"/>
                  </a:lnTo>
                  <a:lnTo>
                    <a:pt x="34744" y="42059"/>
                  </a:lnTo>
                  <a:lnTo>
                    <a:pt x="38831" y="0"/>
                  </a:lnTo>
                  <a:close/>
                </a:path>
              </a:pathLst>
            </a:custGeom>
            <a:solidFill>
              <a:schemeClr val="accent3"/>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8522881" y="3144086"/>
              <a:ext cx="39" cy="483371"/>
            </a:xfrm>
            <a:custGeom>
              <a:avLst/>
              <a:gdLst/>
              <a:ahLst/>
              <a:cxnLst/>
              <a:rect l="l" t="t" r="r" b="b"/>
              <a:pathLst>
                <a:path w="1" h="12426" extrusionOk="0">
                  <a:moveTo>
                    <a:pt x="1" y="0"/>
                  </a:moveTo>
                  <a:lnTo>
                    <a:pt x="1" y="1242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8483163" y="3104329"/>
              <a:ext cx="79512" cy="562883"/>
            </a:xfrm>
            <a:custGeom>
              <a:avLst/>
              <a:gdLst/>
              <a:ahLst/>
              <a:cxnLst/>
              <a:rect l="l" t="t" r="r" b="b"/>
              <a:pathLst>
                <a:path w="2044" h="14470" extrusionOk="0">
                  <a:moveTo>
                    <a:pt x="1022" y="0"/>
                  </a:moveTo>
                  <a:cubicBezTo>
                    <a:pt x="327" y="0"/>
                    <a:pt x="0" y="368"/>
                    <a:pt x="0" y="1022"/>
                  </a:cubicBezTo>
                  <a:lnTo>
                    <a:pt x="0" y="13448"/>
                  </a:lnTo>
                  <a:cubicBezTo>
                    <a:pt x="0" y="13979"/>
                    <a:pt x="327" y="14470"/>
                    <a:pt x="1022" y="14470"/>
                  </a:cubicBezTo>
                  <a:cubicBezTo>
                    <a:pt x="1553" y="14470"/>
                    <a:pt x="2044" y="13979"/>
                    <a:pt x="2044" y="13448"/>
                  </a:cubicBezTo>
                  <a:lnTo>
                    <a:pt x="2044" y="1022"/>
                  </a:lnTo>
                  <a:cubicBezTo>
                    <a:pt x="2044" y="368"/>
                    <a:pt x="1553" y="0"/>
                    <a:pt x="1022" y="0"/>
                  </a:cubicBezTo>
                  <a:close/>
                </a:path>
              </a:pathLst>
            </a:custGeom>
            <a:solidFill>
              <a:schemeClr val="accent1">
                <a:alpha val="122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9139845" y="3031196"/>
              <a:ext cx="79512" cy="564478"/>
            </a:xfrm>
            <a:custGeom>
              <a:avLst/>
              <a:gdLst/>
              <a:ahLst/>
              <a:cxnLst/>
              <a:rect l="l" t="t" r="r" b="b"/>
              <a:pathLst>
                <a:path w="2044" h="14511" extrusionOk="0">
                  <a:moveTo>
                    <a:pt x="1022" y="0"/>
                  </a:moveTo>
                  <a:cubicBezTo>
                    <a:pt x="491" y="0"/>
                    <a:pt x="0" y="368"/>
                    <a:pt x="0" y="1022"/>
                  </a:cubicBezTo>
                  <a:lnTo>
                    <a:pt x="0" y="13488"/>
                  </a:lnTo>
                  <a:cubicBezTo>
                    <a:pt x="0" y="13979"/>
                    <a:pt x="491" y="14510"/>
                    <a:pt x="1022" y="14510"/>
                  </a:cubicBezTo>
                  <a:cubicBezTo>
                    <a:pt x="1512" y="14510"/>
                    <a:pt x="2044" y="13979"/>
                    <a:pt x="2044" y="13488"/>
                  </a:cubicBezTo>
                  <a:lnTo>
                    <a:pt x="2044" y="1022"/>
                  </a:lnTo>
                  <a:cubicBezTo>
                    <a:pt x="2044" y="368"/>
                    <a:pt x="1512" y="0"/>
                    <a:pt x="1022" y="0"/>
                  </a:cubicBezTo>
                  <a:close/>
                </a:path>
              </a:pathLst>
            </a:custGeom>
            <a:solidFill>
              <a:schemeClr val="accent2">
                <a:alpha val="53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8993540" y="3323729"/>
              <a:ext cx="79551" cy="562922"/>
            </a:xfrm>
            <a:custGeom>
              <a:avLst/>
              <a:gdLst/>
              <a:ahLst/>
              <a:cxnLst/>
              <a:rect l="l" t="t" r="r" b="b"/>
              <a:pathLst>
                <a:path w="2045" h="14471" extrusionOk="0">
                  <a:moveTo>
                    <a:pt x="1022" y="1"/>
                  </a:moveTo>
                  <a:cubicBezTo>
                    <a:pt x="491" y="1"/>
                    <a:pt x="1" y="328"/>
                    <a:pt x="1" y="1023"/>
                  </a:cubicBezTo>
                  <a:lnTo>
                    <a:pt x="1" y="13448"/>
                  </a:lnTo>
                  <a:cubicBezTo>
                    <a:pt x="1" y="14143"/>
                    <a:pt x="491" y="14470"/>
                    <a:pt x="1022" y="14470"/>
                  </a:cubicBezTo>
                  <a:cubicBezTo>
                    <a:pt x="1513" y="14470"/>
                    <a:pt x="2044" y="14143"/>
                    <a:pt x="2044" y="13448"/>
                  </a:cubicBezTo>
                  <a:lnTo>
                    <a:pt x="2044" y="1023"/>
                  </a:lnTo>
                  <a:cubicBezTo>
                    <a:pt x="2044" y="328"/>
                    <a:pt x="1513" y="1"/>
                    <a:pt x="1022" y="1"/>
                  </a:cubicBezTo>
                  <a:close/>
                </a:path>
              </a:pathLst>
            </a:custGeom>
            <a:solidFill>
              <a:schemeClr val="accent2">
                <a:alpha val="53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9165286" y="3733975"/>
              <a:ext cx="79512" cy="569263"/>
            </a:xfrm>
            <a:custGeom>
              <a:avLst/>
              <a:gdLst/>
              <a:ahLst/>
              <a:cxnLst/>
              <a:rect l="l" t="t" r="r" b="b"/>
              <a:pathLst>
                <a:path w="2044" h="14634" extrusionOk="0">
                  <a:moveTo>
                    <a:pt x="1022" y="0"/>
                  </a:moveTo>
                  <a:cubicBezTo>
                    <a:pt x="368" y="0"/>
                    <a:pt x="0" y="532"/>
                    <a:pt x="0" y="1022"/>
                  </a:cubicBezTo>
                  <a:lnTo>
                    <a:pt x="0" y="13611"/>
                  </a:lnTo>
                  <a:cubicBezTo>
                    <a:pt x="0" y="14143"/>
                    <a:pt x="368" y="14633"/>
                    <a:pt x="1022" y="14633"/>
                  </a:cubicBezTo>
                  <a:cubicBezTo>
                    <a:pt x="1553" y="14633"/>
                    <a:pt x="2044" y="14143"/>
                    <a:pt x="2044" y="13611"/>
                  </a:cubicBezTo>
                  <a:lnTo>
                    <a:pt x="2044" y="1022"/>
                  </a:lnTo>
                  <a:cubicBezTo>
                    <a:pt x="2044" y="532"/>
                    <a:pt x="1553" y="0"/>
                    <a:pt x="1022" y="0"/>
                  </a:cubicBezTo>
                  <a:close/>
                </a:path>
              </a:pathLst>
            </a:custGeom>
            <a:solidFill>
              <a:schemeClr val="accent2">
                <a:alpha val="536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2"/>
          <p:cNvGrpSpPr/>
          <p:nvPr/>
        </p:nvGrpSpPr>
        <p:grpSpPr>
          <a:xfrm>
            <a:off x="-400231" y="71459"/>
            <a:ext cx="9944461" cy="5619869"/>
            <a:chOff x="-1009131" y="114298"/>
            <a:chExt cx="11162264" cy="5619869"/>
          </a:xfrm>
        </p:grpSpPr>
        <p:grpSp>
          <p:nvGrpSpPr>
            <p:cNvPr id="70" name="Google Shape;70;p2"/>
            <p:cNvGrpSpPr/>
            <p:nvPr/>
          </p:nvGrpSpPr>
          <p:grpSpPr>
            <a:xfrm>
              <a:off x="-1009131" y="114298"/>
              <a:ext cx="11162264" cy="5619869"/>
              <a:chOff x="-852900" y="114300"/>
              <a:chExt cx="10849790" cy="6172288"/>
            </a:xfrm>
          </p:grpSpPr>
          <p:sp>
            <p:nvSpPr>
              <p:cNvPr id="71" name="Google Shape;71;p2"/>
              <p:cNvSpPr/>
              <p:nvPr/>
            </p:nvSpPr>
            <p:spPr>
              <a:xfrm>
                <a:off x="-845014" y="129282"/>
                <a:ext cx="10826179" cy="6147915"/>
              </a:xfrm>
              <a:custGeom>
                <a:avLst/>
                <a:gdLst/>
                <a:ahLst/>
                <a:cxnLst/>
                <a:rect l="l" t="t" r="r" b="b"/>
                <a:pathLst>
                  <a:path w="225135" h="134190" extrusionOk="0">
                    <a:moveTo>
                      <a:pt x="41896" y="1"/>
                    </a:moveTo>
                    <a:cubicBezTo>
                      <a:pt x="37114" y="1"/>
                      <a:pt x="33190" y="3924"/>
                      <a:pt x="33190" y="8707"/>
                    </a:cubicBezTo>
                    <a:lnTo>
                      <a:pt x="33190" y="102349"/>
                    </a:lnTo>
                    <a:lnTo>
                      <a:pt x="1676" y="125197"/>
                    </a:lnTo>
                    <a:lnTo>
                      <a:pt x="2044" y="125197"/>
                    </a:lnTo>
                    <a:cubicBezTo>
                      <a:pt x="859" y="126015"/>
                      <a:pt x="0" y="127568"/>
                      <a:pt x="0" y="129081"/>
                    </a:cubicBezTo>
                    <a:cubicBezTo>
                      <a:pt x="0" y="131819"/>
                      <a:pt x="2371" y="134190"/>
                      <a:pt x="5109" y="134190"/>
                    </a:cubicBezTo>
                    <a:lnTo>
                      <a:pt x="220188" y="134190"/>
                    </a:lnTo>
                    <a:cubicBezTo>
                      <a:pt x="222927" y="134190"/>
                      <a:pt x="225134" y="131819"/>
                      <a:pt x="225134" y="129081"/>
                    </a:cubicBezTo>
                    <a:cubicBezTo>
                      <a:pt x="225134" y="127732"/>
                      <a:pt x="224644" y="126383"/>
                      <a:pt x="223622" y="125524"/>
                    </a:cubicBezTo>
                    <a:lnTo>
                      <a:pt x="223785" y="125524"/>
                    </a:lnTo>
                    <a:lnTo>
                      <a:pt x="192762" y="102349"/>
                    </a:lnTo>
                    <a:lnTo>
                      <a:pt x="192762" y="8707"/>
                    </a:lnTo>
                    <a:cubicBezTo>
                      <a:pt x="192762" y="3924"/>
                      <a:pt x="188879" y="1"/>
                      <a:pt x="184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852900" y="114300"/>
                <a:ext cx="10849790" cy="6172288"/>
              </a:xfrm>
              <a:custGeom>
                <a:avLst/>
                <a:gdLst/>
                <a:ahLst/>
                <a:cxnLst/>
                <a:rect l="l" t="t" r="r" b="b"/>
                <a:pathLst>
                  <a:path w="225626" h="134722" extrusionOk="0">
                    <a:moveTo>
                      <a:pt x="184261" y="491"/>
                    </a:moveTo>
                    <a:cubicBezTo>
                      <a:pt x="186468" y="491"/>
                      <a:pt x="188675" y="1513"/>
                      <a:pt x="190228" y="3066"/>
                    </a:cubicBezTo>
                    <a:cubicBezTo>
                      <a:pt x="191577" y="4578"/>
                      <a:pt x="192599" y="6622"/>
                      <a:pt x="192599" y="9034"/>
                    </a:cubicBezTo>
                    <a:lnTo>
                      <a:pt x="192599" y="102839"/>
                    </a:lnTo>
                    <a:lnTo>
                      <a:pt x="223381" y="125714"/>
                    </a:lnTo>
                    <a:lnTo>
                      <a:pt x="223581" y="126015"/>
                    </a:lnTo>
                    <a:cubicBezTo>
                      <a:pt x="224440" y="126873"/>
                      <a:pt x="225135" y="128059"/>
                      <a:pt x="225135" y="129408"/>
                    </a:cubicBezTo>
                    <a:cubicBezTo>
                      <a:pt x="225135" y="130797"/>
                      <a:pt x="224603" y="131983"/>
                      <a:pt x="223581" y="132841"/>
                    </a:cubicBezTo>
                    <a:cubicBezTo>
                      <a:pt x="222764" y="133699"/>
                      <a:pt x="221538" y="134190"/>
                      <a:pt x="220352" y="134190"/>
                    </a:cubicBezTo>
                    <a:lnTo>
                      <a:pt x="5273" y="134190"/>
                    </a:lnTo>
                    <a:cubicBezTo>
                      <a:pt x="3884" y="134190"/>
                      <a:pt x="2698" y="133699"/>
                      <a:pt x="1840" y="132841"/>
                    </a:cubicBezTo>
                    <a:cubicBezTo>
                      <a:pt x="1023" y="131983"/>
                      <a:pt x="491" y="130797"/>
                      <a:pt x="491" y="129408"/>
                    </a:cubicBezTo>
                    <a:cubicBezTo>
                      <a:pt x="491" y="127895"/>
                      <a:pt x="1186" y="126546"/>
                      <a:pt x="2371" y="125688"/>
                    </a:cubicBezTo>
                    <a:lnTo>
                      <a:pt x="2862" y="125157"/>
                    </a:lnTo>
                    <a:lnTo>
                      <a:pt x="2698" y="125157"/>
                    </a:lnTo>
                    <a:lnTo>
                      <a:pt x="33722" y="102839"/>
                    </a:lnTo>
                    <a:lnTo>
                      <a:pt x="33722" y="9034"/>
                    </a:lnTo>
                    <a:cubicBezTo>
                      <a:pt x="33722" y="6622"/>
                      <a:pt x="34539" y="4578"/>
                      <a:pt x="36092" y="3066"/>
                    </a:cubicBezTo>
                    <a:cubicBezTo>
                      <a:pt x="37605" y="1513"/>
                      <a:pt x="39853" y="491"/>
                      <a:pt x="42060" y="491"/>
                    </a:cubicBezTo>
                    <a:close/>
                    <a:moveTo>
                      <a:pt x="42060" y="1"/>
                    </a:moveTo>
                    <a:cubicBezTo>
                      <a:pt x="37114" y="1"/>
                      <a:pt x="33190" y="4088"/>
                      <a:pt x="33190" y="9034"/>
                    </a:cubicBezTo>
                    <a:lnTo>
                      <a:pt x="33190" y="102676"/>
                    </a:lnTo>
                    <a:lnTo>
                      <a:pt x="1023" y="125688"/>
                    </a:lnTo>
                    <a:lnTo>
                      <a:pt x="1589" y="125688"/>
                    </a:lnTo>
                    <a:cubicBezTo>
                      <a:pt x="620" y="126584"/>
                      <a:pt x="1" y="127949"/>
                      <a:pt x="1" y="129408"/>
                    </a:cubicBezTo>
                    <a:cubicBezTo>
                      <a:pt x="1" y="132310"/>
                      <a:pt x="2371" y="134721"/>
                      <a:pt x="5273" y="134721"/>
                    </a:cubicBezTo>
                    <a:lnTo>
                      <a:pt x="220352" y="134721"/>
                    </a:lnTo>
                    <a:cubicBezTo>
                      <a:pt x="223254" y="134721"/>
                      <a:pt x="225625" y="132310"/>
                      <a:pt x="225625" y="129408"/>
                    </a:cubicBezTo>
                    <a:cubicBezTo>
                      <a:pt x="225625" y="128054"/>
                      <a:pt x="225101" y="126962"/>
                      <a:pt x="224258" y="126015"/>
                    </a:cubicBezTo>
                    <a:lnTo>
                      <a:pt x="224603" y="126015"/>
                    </a:lnTo>
                    <a:lnTo>
                      <a:pt x="223949" y="125530"/>
                    </a:lnTo>
                    <a:lnTo>
                      <a:pt x="223949" y="125530"/>
                    </a:lnTo>
                    <a:lnTo>
                      <a:pt x="223949" y="125524"/>
                    </a:lnTo>
                    <a:lnTo>
                      <a:pt x="223942" y="125524"/>
                    </a:lnTo>
                    <a:lnTo>
                      <a:pt x="193130" y="102676"/>
                    </a:lnTo>
                    <a:lnTo>
                      <a:pt x="193130" y="9034"/>
                    </a:lnTo>
                    <a:cubicBezTo>
                      <a:pt x="193130" y="4088"/>
                      <a:pt x="189043" y="1"/>
                      <a:pt x="1842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27366" y="4975819"/>
                <a:ext cx="9247851" cy="702298"/>
              </a:xfrm>
              <a:custGeom>
                <a:avLst/>
                <a:gdLst/>
                <a:ahLst/>
                <a:cxnLst/>
                <a:rect l="l" t="t" r="r" b="b"/>
                <a:pathLst>
                  <a:path w="192313" h="15329" extrusionOk="0">
                    <a:moveTo>
                      <a:pt x="20806" y="164"/>
                    </a:moveTo>
                    <a:lnTo>
                      <a:pt x="44043" y="327"/>
                    </a:lnTo>
                    <a:lnTo>
                      <a:pt x="43777" y="327"/>
                    </a:lnTo>
                    <a:lnTo>
                      <a:pt x="42428" y="1840"/>
                    </a:lnTo>
                    <a:lnTo>
                      <a:pt x="30329" y="1676"/>
                    </a:lnTo>
                    <a:lnTo>
                      <a:pt x="32046" y="327"/>
                    </a:lnTo>
                    <a:lnTo>
                      <a:pt x="31188" y="327"/>
                    </a:lnTo>
                    <a:lnTo>
                      <a:pt x="29471" y="1676"/>
                    </a:lnTo>
                    <a:lnTo>
                      <a:pt x="18925" y="1676"/>
                    </a:lnTo>
                    <a:lnTo>
                      <a:pt x="20806" y="164"/>
                    </a:lnTo>
                    <a:close/>
                    <a:moveTo>
                      <a:pt x="44632" y="332"/>
                    </a:moveTo>
                    <a:lnTo>
                      <a:pt x="67279" y="491"/>
                    </a:lnTo>
                    <a:lnTo>
                      <a:pt x="66625" y="2044"/>
                    </a:lnTo>
                    <a:lnTo>
                      <a:pt x="55876" y="2044"/>
                    </a:lnTo>
                    <a:lnTo>
                      <a:pt x="56897" y="491"/>
                    </a:lnTo>
                    <a:lnTo>
                      <a:pt x="56039" y="491"/>
                    </a:lnTo>
                    <a:lnTo>
                      <a:pt x="55017" y="1840"/>
                    </a:lnTo>
                    <a:lnTo>
                      <a:pt x="43286" y="1840"/>
                    </a:lnTo>
                    <a:lnTo>
                      <a:pt x="44632" y="332"/>
                    </a:lnTo>
                    <a:close/>
                    <a:moveTo>
                      <a:pt x="68138" y="491"/>
                    </a:moveTo>
                    <a:lnTo>
                      <a:pt x="80073" y="654"/>
                    </a:lnTo>
                    <a:lnTo>
                      <a:pt x="79542" y="2208"/>
                    </a:lnTo>
                    <a:lnTo>
                      <a:pt x="67443" y="2044"/>
                    </a:lnTo>
                    <a:lnTo>
                      <a:pt x="68138" y="491"/>
                    </a:lnTo>
                    <a:close/>
                    <a:moveTo>
                      <a:pt x="80727" y="654"/>
                    </a:moveTo>
                    <a:lnTo>
                      <a:pt x="92335" y="818"/>
                    </a:lnTo>
                    <a:lnTo>
                      <a:pt x="92335" y="2208"/>
                    </a:lnTo>
                    <a:lnTo>
                      <a:pt x="80400" y="2208"/>
                    </a:lnTo>
                    <a:lnTo>
                      <a:pt x="80727" y="654"/>
                    </a:lnTo>
                    <a:close/>
                    <a:moveTo>
                      <a:pt x="104597" y="818"/>
                    </a:moveTo>
                    <a:lnTo>
                      <a:pt x="104761" y="2371"/>
                    </a:lnTo>
                    <a:lnTo>
                      <a:pt x="93194" y="2208"/>
                    </a:lnTo>
                    <a:lnTo>
                      <a:pt x="93194" y="818"/>
                    </a:lnTo>
                    <a:close/>
                    <a:moveTo>
                      <a:pt x="105456" y="818"/>
                    </a:moveTo>
                    <a:lnTo>
                      <a:pt x="116492" y="1022"/>
                    </a:lnTo>
                    <a:lnTo>
                      <a:pt x="116860" y="2371"/>
                    </a:lnTo>
                    <a:lnTo>
                      <a:pt x="105619" y="2371"/>
                    </a:lnTo>
                    <a:lnTo>
                      <a:pt x="105456" y="818"/>
                    </a:lnTo>
                    <a:close/>
                    <a:moveTo>
                      <a:pt x="128100" y="1022"/>
                    </a:moveTo>
                    <a:lnTo>
                      <a:pt x="128754" y="2535"/>
                    </a:lnTo>
                    <a:lnTo>
                      <a:pt x="117718" y="2371"/>
                    </a:lnTo>
                    <a:lnTo>
                      <a:pt x="117187" y="1022"/>
                    </a:lnTo>
                    <a:close/>
                    <a:moveTo>
                      <a:pt x="128958" y="1022"/>
                    </a:moveTo>
                    <a:lnTo>
                      <a:pt x="139504" y="1186"/>
                    </a:lnTo>
                    <a:lnTo>
                      <a:pt x="140526" y="2535"/>
                    </a:lnTo>
                    <a:lnTo>
                      <a:pt x="129612" y="2535"/>
                    </a:lnTo>
                    <a:lnTo>
                      <a:pt x="128958" y="1022"/>
                    </a:lnTo>
                    <a:close/>
                    <a:moveTo>
                      <a:pt x="150744" y="1186"/>
                    </a:moveTo>
                    <a:lnTo>
                      <a:pt x="151929" y="2698"/>
                    </a:lnTo>
                    <a:lnTo>
                      <a:pt x="141220" y="2535"/>
                    </a:lnTo>
                    <a:lnTo>
                      <a:pt x="140362" y="1186"/>
                    </a:lnTo>
                    <a:close/>
                    <a:moveTo>
                      <a:pt x="151439" y="1186"/>
                    </a:moveTo>
                    <a:lnTo>
                      <a:pt x="162843" y="1349"/>
                    </a:lnTo>
                    <a:lnTo>
                      <a:pt x="164355" y="2698"/>
                    </a:lnTo>
                    <a:lnTo>
                      <a:pt x="152624" y="2698"/>
                    </a:lnTo>
                    <a:lnTo>
                      <a:pt x="151439" y="1186"/>
                    </a:lnTo>
                    <a:close/>
                    <a:moveTo>
                      <a:pt x="163701" y="1349"/>
                    </a:moveTo>
                    <a:lnTo>
                      <a:pt x="174574" y="1513"/>
                    </a:lnTo>
                    <a:lnTo>
                      <a:pt x="176290" y="2862"/>
                    </a:lnTo>
                    <a:lnTo>
                      <a:pt x="165050" y="2698"/>
                    </a:lnTo>
                    <a:lnTo>
                      <a:pt x="163701" y="1349"/>
                    </a:lnTo>
                    <a:close/>
                    <a:moveTo>
                      <a:pt x="18598" y="1840"/>
                    </a:moveTo>
                    <a:lnTo>
                      <a:pt x="29307" y="2044"/>
                    </a:lnTo>
                    <a:lnTo>
                      <a:pt x="27427" y="3556"/>
                    </a:lnTo>
                    <a:lnTo>
                      <a:pt x="16350" y="3556"/>
                    </a:lnTo>
                    <a:lnTo>
                      <a:pt x="18598" y="1840"/>
                    </a:lnTo>
                    <a:close/>
                    <a:moveTo>
                      <a:pt x="42265" y="2044"/>
                    </a:moveTo>
                    <a:lnTo>
                      <a:pt x="40711" y="3720"/>
                    </a:lnTo>
                    <a:lnTo>
                      <a:pt x="28286" y="3556"/>
                    </a:lnTo>
                    <a:lnTo>
                      <a:pt x="30166" y="2044"/>
                    </a:lnTo>
                    <a:close/>
                    <a:moveTo>
                      <a:pt x="43123" y="2044"/>
                    </a:moveTo>
                    <a:lnTo>
                      <a:pt x="54854" y="2208"/>
                    </a:lnTo>
                    <a:lnTo>
                      <a:pt x="53832" y="3720"/>
                    </a:lnTo>
                    <a:lnTo>
                      <a:pt x="41733" y="3720"/>
                    </a:lnTo>
                    <a:lnTo>
                      <a:pt x="43123" y="2044"/>
                    </a:lnTo>
                    <a:close/>
                    <a:moveTo>
                      <a:pt x="66421" y="2208"/>
                    </a:moveTo>
                    <a:lnTo>
                      <a:pt x="65604" y="3883"/>
                    </a:lnTo>
                    <a:lnTo>
                      <a:pt x="54690" y="3720"/>
                    </a:lnTo>
                    <a:lnTo>
                      <a:pt x="55876" y="2208"/>
                    </a:lnTo>
                    <a:close/>
                    <a:moveTo>
                      <a:pt x="67279" y="2208"/>
                    </a:moveTo>
                    <a:lnTo>
                      <a:pt x="79542" y="2371"/>
                    </a:lnTo>
                    <a:lnTo>
                      <a:pt x="79051" y="3883"/>
                    </a:lnTo>
                    <a:lnTo>
                      <a:pt x="66625" y="3883"/>
                    </a:lnTo>
                    <a:lnTo>
                      <a:pt x="67279" y="2208"/>
                    </a:lnTo>
                    <a:close/>
                    <a:moveTo>
                      <a:pt x="92335" y="2371"/>
                    </a:moveTo>
                    <a:lnTo>
                      <a:pt x="92172" y="4088"/>
                    </a:lnTo>
                    <a:lnTo>
                      <a:pt x="79909" y="3883"/>
                    </a:lnTo>
                    <a:lnTo>
                      <a:pt x="80400" y="2371"/>
                    </a:lnTo>
                    <a:close/>
                    <a:moveTo>
                      <a:pt x="93194" y="2371"/>
                    </a:moveTo>
                    <a:lnTo>
                      <a:pt x="104761" y="2535"/>
                    </a:lnTo>
                    <a:lnTo>
                      <a:pt x="104924" y="4088"/>
                    </a:lnTo>
                    <a:lnTo>
                      <a:pt x="92989" y="4088"/>
                    </a:lnTo>
                    <a:lnTo>
                      <a:pt x="93194" y="2371"/>
                    </a:lnTo>
                    <a:close/>
                    <a:moveTo>
                      <a:pt x="117023" y="2535"/>
                    </a:moveTo>
                    <a:lnTo>
                      <a:pt x="117514" y="4088"/>
                    </a:lnTo>
                    <a:lnTo>
                      <a:pt x="105783" y="4088"/>
                    </a:lnTo>
                    <a:lnTo>
                      <a:pt x="105619" y="2535"/>
                    </a:lnTo>
                    <a:close/>
                    <a:moveTo>
                      <a:pt x="117718" y="2535"/>
                    </a:moveTo>
                    <a:lnTo>
                      <a:pt x="128958" y="2698"/>
                    </a:lnTo>
                    <a:lnTo>
                      <a:pt x="129776" y="4251"/>
                    </a:lnTo>
                    <a:lnTo>
                      <a:pt x="118372" y="4088"/>
                    </a:lnTo>
                    <a:lnTo>
                      <a:pt x="117718" y="2535"/>
                    </a:lnTo>
                    <a:close/>
                    <a:moveTo>
                      <a:pt x="140689" y="2698"/>
                    </a:moveTo>
                    <a:lnTo>
                      <a:pt x="141711" y="4251"/>
                    </a:lnTo>
                    <a:lnTo>
                      <a:pt x="130471" y="4251"/>
                    </a:lnTo>
                    <a:lnTo>
                      <a:pt x="129776" y="2698"/>
                    </a:lnTo>
                    <a:close/>
                    <a:moveTo>
                      <a:pt x="141384" y="2698"/>
                    </a:moveTo>
                    <a:lnTo>
                      <a:pt x="152093" y="2862"/>
                    </a:lnTo>
                    <a:lnTo>
                      <a:pt x="153483" y="4415"/>
                    </a:lnTo>
                    <a:lnTo>
                      <a:pt x="153483" y="4415"/>
                    </a:lnTo>
                    <a:lnTo>
                      <a:pt x="142569" y="4251"/>
                    </a:lnTo>
                    <a:lnTo>
                      <a:pt x="141384" y="2698"/>
                    </a:lnTo>
                    <a:close/>
                    <a:moveTo>
                      <a:pt x="164519" y="2862"/>
                    </a:moveTo>
                    <a:lnTo>
                      <a:pt x="166235" y="4415"/>
                    </a:lnTo>
                    <a:lnTo>
                      <a:pt x="154137" y="4415"/>
                    </a:lnTo>
                    <a:lnTo>
                      <a:pt x="152788" y="2862"/>
                    </a:lnTo>
                    <a:close/>
                    <a:moveTo>
                      <a:pt x="165377" y="2862"/>
                    </a:moveTo>
                    <a:lnTo>
                      <a:pt x="176617" y="3066"/>
                    </a:lnTo>
                    <a:lnTo>
                      <a:pt x="178498" y="4415"/>
                    </a:lnTo>
                    <a:lnTo>
                      <a:pt x="166930" y="4415"/>
                    </a:lnTo>
                    <a:lnTo>
                      <a:pt x="165377" y="2862"/>
                    </a:lnTo>
                    <a:close/>
                    <a:moveTo>
                      <a:pt x="16187" y="3720"/>
                    </a:moveTo>
                    <a:lnTo>
                      <a:pt x="27100" y="3883"/>
                    </a:lnTo>
                    <a:lnTo>
                      <a:pt x="25220" y="5600"/>
                    </a:lnTo>
                    <a:lnTo>
                      <a:pt x="13816" y="5600"/>
                    </a:lnTo>
                    <a:lnTo>
                      <a:pt x="16187" y="3720"/>
                    </a:lnTo>
                    <a:close/>
                    <a:moveTo>
                      <a:pt x="40548" y="3883"/>
                    </a:moveTo>
                    <a:lnTo>
                      <a:pt x="39035" y="5600"/>
                    </a:lnTo>
                    <a:lnTo>
                      <a:pt x="26242" y="5600"/>
                    </a:lnTo>
                    <a:lnTo>
                      <a:pt x="28122" y="3883"/>
                    </a:lnTo>
                    <a:close/>
                    <a:moveTo>
                      <a:pt x="53668" y="3883"/>
                    </a:moveTo>
                    <a:lnTo>
                      <a:pt x="52483" y="5764"/>
                    </a:lnTo>
                    <a:lnTo>
                      <a:pt x="40057" y="5600"/>
                    </a:lnTo>
                    <a:lnTo>
                      <a:pt x="41570" y="3883"/>
                    </a:lnTo>
                    <a:close/>
                    <a:moveTo>
                      <a:pt x="54527" y="3883"/>
                    </a:moveTo>
                    <a:lnTo>
                      <a:pt x="65604" y="4088"/>
                    </a:lnTo>
                    <a:lnTo>
                      <a:pt x="64745" y="5764"/>
                    </a:lnTo>
                    <a:lnTo>
                      <a:pt x="53341" y="5764"/>
                    </a:lnTo>
                    <a:lnTo>
                      <a:pt x="54527" y="3883"/>
                    </a:lnTo>
                    <a:close/>
                    <a:moveTo>
                      <a:pt x="79051" y="4088"/>
                    </a:moveTo>
                    <a:lnTo>
                      <a:pt x="78520" y="5764"/>
                    </a:lnTo>
                    <a:lnTo>
                      <a:pt x="65604" y="5764"/>
                    </a:lnTo>
                    <a:lnTo>
                      <a:pt x="66421" y="4088"/>
                    </a:lnTo>
                    <a:close/>
                    <a:moveTo>
                      <a:pt x="79909" y="4088"/>
                    </a:moveTo>
                    <a:lnTo>
                      <a:pt x="92172" y="4251"/>
                    </a:lnTo>
                    <a:lnTo>
                      <a:pt x="91967" y="5927"/>
                    </a:lnTo>
                    <a:lnTo>
                      <a:pt x="79378" y="5764"/>
                    </a:lnTo>
                    <a:lnTo>
                      <a:pt x="79909" y="4088"/>
                    </a:lnTo>
                    <a:close/>
                    <a:moveTo>
                      <a:pt x="104924" y="4251"/>
                    </a:moveTo>
                    <a:lnTo>
                      <a:pt x="105088" y="5927"/>
                    </a:lnTo>
                    <a:lnTo>
                      <a:pt x="92826" y="5927"/>
                    </a:lnTo>
                    <a:lnTo>
                      <a:pt x="92989" y="4251"/>
                    </a:lnTo>
                    <a:close/>
                    <a:moveTo>
                      <a:pt x="105783" y="4251"/>
                    </a:moveTo>
                    <a:lnTo>
                      <a:pt x="117514" y="4415"/>
                    </a:lnTo>
                    <a:lnTo>
                      <a:pt x="118045" y="5927"/>
                    </a:lnTo>
                    <a:lnTo>
                      <a:pt x="106110" y="5927"/>
                    </a:lnTo>
                    <a:lnTo>
                      <a:pt x="105783" y="4251"/>
                    </a:lnTo>
                    <a:close/>
                    <a:moveTo>
                      <a:pt x="129776" y="4415"/>
                    </a:moveTo>
                    <a:lnTo>
                      <a:pt x="130634" y="5927"/>
                    </a:lnTo>
                    <a:lnTo>
                      <a:pt x="118903" y="5927"/>
                    </a:lnTo>
                    <a:lnTo>
                      <a:pt x="118372" y="4415"/>
                    </a:lnTo>
                    <a:close/>
                    <a:moveTo>
                      <a:pt x="141874" y="4415"/>
                    </a:moveTo>
                    <a:lnTo>
                      <a:pt x="142896" y="6131"/>
                    </a:lnTo>
                    <a:lnTo>
                      <a:pt x="131492" y="6131"/>
                    </a:lnTo>
                    <a:lnTo>
                      <a:pt x="130634" y="4415"/>
                    </a:lnTo>
                    <a:close/>
                    <a:moveTo>
                      <a:pt x="142569" y="4415"/>
                    </a:moveTo>
                    <a:lnTo>
                      <a:pt x="153646" y="4578"/>
                    </a:lnTo>
                    <a:lnTo>
                      <a:pt x="154995" y="6131"/>
                    </a:lnTo>
                    <a:lnTo>
                      <a:pt x="143755" y="6131"/>
                    </a:lnTo>
                    <a:lnTo>
                      <a:pt x="142569" y="4415"/>
                    </a:lnTo>
                    <a:close/>
                    <a:moveTo>
                      <a:pt x="166399" y="4578"/>
                    </a:moveTo>
                    <a:lnTo>
                      <a:pt x="168116" y="6131"/>
                    </a:lnTo>
                    <a:lnTo>
                      <a:pt x="155853" y="6131"/>
                    </a:lnTo>
                    <a:lnTo>
                      <a:pt x="154300" y="4578"/>
                    </a:lnTo>
                    <a:close/>
                    <a:moveTo>
                      <a:pt x="167094" y="4578"/>
                    </a:moveTo>
                    <a:lnTo>
                      <a:pt x="178661" y="4742"/>
                    </a:lnTo>
                    <a:lnTo>
                      <a:pt x="180705" y="6295"/>
                    </a:lnTo>
                    <a:lnTo>
                      <a:pt x="168974" y="6131"/>
                    </a:lnTo>
                    <a:lnTo>
                      <a:pt x="167094" y="4578"/>
                    </a:lnTo>
                    <a:close/>
                    <a:moveTo>
                      <a:pt x="24893" y="5764"/>
                    </a:moveTo>
                    <a:lnTo>
                      <a:pt x="22849" y="7644"/>
                    </a:lnTo>
                    <a:lnTo>
                      <a:pt x="11078" y="7644"/>
                    </a:lnTo>
                    <a:lnTo>
                      <a:pt x="13653" y="5764"/>
                    </a:lnTo>
                    <a:close/>
                    <a:moveTo>
                      <a:pt x="25915" y="5764"/>
                    </a:moveTo>
                    <a:lnTo>
                      <a:pt x="38831" y="5927"/>
                    </a:lnTo>
                    <a:lnTo>
                      <a:pt x="37155" y="7807"/>
                    </a:lnTo>
                    <a:lnTo>
                      <a:pt x="23871" y="7644"/>
                    </a:lnTo>
                    <a:lnTo>
                      <a:pt x="25915" y="5764"/>
                    </a:lnTo>
                    <a:close/>
                    <a:moveTo>
                      <a:pt x="52320" y="5927"/>
                    </a:moveTo>
                    <a:lnTo>
                      <a:pt x="51093" y="7807"/>
                    </a:lnTo>
                    <a:lnTo>
                      <a:pt x="38177" y="7807"/>
                    </a:lnTo>
                    <a:lnTo>
                      <a:pt x="39689" y="5927"/>
                    </a:lnTo>
                    <a:close/>
                    <a:moveTo>
                      <a:pt x="64582" y="5927"/>
                    </a:moveTo>
                    <a:lnTo>
                      <a:pt x="63723" y="7807"/>
                    </a:lnTo>
                    <a:lnTo>
                      <a:pt x="51952" y="7807"/>
                    </a:lnTo>
                    <a:lnTo>
                      <a:pt x="53341" y="5927"/>
                    </a:lnTo>
                    <a:close/>
                    <a:moveTo>
                      <a:pt x="65604" y="5927"/>
                    </a:moveTo>
                    <a:lnTo>
                      <a:pt x="78356" y="6131"/>
                    </a:lnTo>
                    <a:lnTo>
                      <a:pt x="77866" y="7807"/>
                    </a:lnTo>
                    <a:lnTo>
                      <a:pt x="64582" y="7807"/>
                    </a:lnTo>
                    <a:lnTo>
                      <a:pt x="65604" y="5927"/>
                    </a:lnTo>
                    <a:close/>
                    <a:moveTo>
                      <a:pt x="91967" y="6131"/>
                    </a:moveTo>
                    <a:lnTo>
                      <a:pt x="91804" y="7807"/>
                    </a:lnTo>
                    <a:lnTo>
                      <a:pt x="78888" y="7807"/>
                    </a:lnTo>
                    <a:lnTo>
                      <a:pt x="79378" y="6131"/>
                    </a:lnTo>
                    <a:close/>
                    <a:moveTo>
                      <a:pt x="105251" y="6131"/>
                    </a:moveTo>
                    <a:lnTo>
                      <a:pt x="105456" y="7971"/>
                    </a:lnTo>
                    <a:lnTo>
                      <a:pt x="105456" y="7971"/>
                    </a:lnTo>
                    <a:lnTo>
                      <a:pt x="92826" y="7807"/>
                    </a:lnTo>
                    <a:lnTo>
                      <a:pt x="92826" y="6131"/>
                    </a:lnTo>
                    <a:close/>
                    <a:moveTo>
                      <a:pt x="118208" y="6131"/>
                    </a:moveTo>
                    <a:lnTo>
                      <a:pt x="118740" y="7971"/>
                    </a:lnTo>
                    <a:lnTo>
                      <a:pt x="106273" y="7971"/>
                    </a:lnTo>
                    <a:lnTo>
                      <a:pt x="106110" y="6131"/>
                    </a:lnTo>
                    <a:close/>
                    <a:moveTo>
                      <a:pt x="119067" y="6131"/>
                    </a:moveTo>
                    <a:lnTo>
                      <a:pt x="130798" y="6295"/>
                    </a:lnTo>
                    <a:lnTo>
                      <a:pt x="131656" y="7971"/>
                    </a:lnTo>
                    <a:lnTo>
                      <a:pt x="119557" y="7971"/>
                    </a:lnTo>
                    <a:lnTo>
                      <a:pt x="119067" y="6131"/>
                    </a:lnTo>
                    <a:close/>
                    <a:moveTo>
                      <a:pt x="143060" y="6295"/>
                    </a:moveTo>
                    <a:lnTo>
                      <a:pt x="144286" y="7971"/>
                    </a:lnTo>
                    <a:lnTo>
                      <a:pt x="132514" y="7971"/>
                    </a:lnTo>
                    <a:lnTo>
                      <a:pt x="131656" y="6295"/>
                    </a:lnTo>
                    <a:close/>
                    <a:moveTo>
                      <a:pt x="155158" y="6295"/>
                    </a:moveTo>
                    <a:lnTo>
                      <a:pt x="156712" y="7971"/>
                    </a:lnTo>
                    <a:lnTo>
                      <a:pt x="145103" y="7971"/>
                    </a:lnTo>
                    <a:lnTo>
                      <a:pt x="143918" y="6295"/>
                    </a:lnTo>
                    <a:close/>
                    <a:moveTo>
                      <a:pt x="156017" y="6295"/>
                    </a:moveTo>
                    <a:lnTo>
                      <a:pt x="168279" y="6458"/>
                    </a:lnTo>
                    <a:lnTo>
                      <a:pt x="170159" y="7971"/>
                    </a:lnTo>
                    <a:lnTo>
                      <a:pt x="157570" y="7971"/>
                    </a:lnTo>
                    <a:lnTo>
                      <a:pt x="156017" y="6295"/>
                    </a:lnTo>
                    <a:close/>
                    <a:moveTo>
                      <a:pt x="180868" y="6458"/>
                    </a:moveTo>
                    <a:lnTo>
                      <a:pt x="183116" y="8175"/>
                    </a:lnTo>
                    <a:lnTo>
                      <a:pt x="171018" y="7971"/>
                    </a:lnTo>
                    <a:lnTo>
                      <a:pt x="169137" y="6458"/>
                    </a:lnTo>
                    <a:close/>
                    <a:moveTo>
                      <a:pt x="22686" y="7971"/>
                    </a:moveTo>
                    <a:lnTo>
                      <a:pt x="20274" y="10014"/>
                    </a:lnTo>
                    <a:lnTo>
                      <a:pt x="8176" y="10014"/>
                    </a:lnTo>
                    <a:lnTo>
                      <a:pt x="10751" y="7971"/>
                    </a:lnTo>
                    <a:close/>
                    <a:moveTo>
                      <a:pt x="36992" y="7971"/>
                    </a:moveTo>
                    <a:lnTo>
                      <a:pt x="35112" y="10014"/>
                    </a:lnTo>
                    <a:lnTo>
                      <a:pt x="21460" y="10014"/>
                    </a:lnTo>
                    <a:lnTo>
                      <a:pt x="23708" y="7971"/>
                    </a:lnTo>
                    <a:close/>
                    <a:moveTo>
                      <a:pt x="50930" y="7971"/>
                    </a:moveTo>
                    <a:lnTo>
                      <a:pt x="49581" y="10014"/>
                    </a:lnTo>
                    <a:lnTo>
                      <a:pt x="36133" y="10014"/>
                    </a:lnTo>
                    <a:lnTo>
                      <a:pt x="37809" y="7971"/>
                    </a:lnTo>
                    <a:close/>
                    <a:moveTo>
                      <a:pt x="63560" y="7971"/>
                    </a:moveTo>
                    <a:lnTo>
                      <a:pt x="62538" y="10014"/>
                    </a:lnTo>
                    <a:lnTo>
                      <a:pt x="50603" y="10014"/>
                    </a:lnTo>
                    <a:lnTo>
                      <a:pt x="51788" y="7971"/>
                    </a:lnTo>
                    <a:close/>
                    <a:moveTo>
                      <a:pt x="64582" y="7971"/>
                    </a:moveTo>
                    <a:lnTo>
                      <a:pt x="77866" y="8175"/>
                    </a:lnTo>
                    <a:lnTo>
                      <a:pt x="77334" y="10014"/>
                    </a:lnTo>
                    <a:lnTo>
                      <a:pt x="63560" y="10014"/>
                    </a:lnTo>
                    <a:lnTo>
                      <a:pt x="64582" y="7971"/>
                    </a:lnTo>
                    <a:close/>
                    <a:moveTo>
                      <a:pt x="91804" y="8175"/>
                    </a:moveTo>
                    <a:lnTo>
                      <a:pt x="91640" y="10014"/>
                    </a:lnTo>
                    <a:lnTo>
                      <a:pt x="78356" y="10014"/>
                    </a:lnTo>
                    <a:lnTo>
                      <a:pt x="78888" y="8175"/>
                    </a:lnTo>
                    <a:close/>
                    <a:moveTo>
                      <a:pt x="105456" y="8175"/>
                    </a:moveTo>
                    <a:lnTo>
                      <a:pt x="105619" y="10014"/>
                    </a:lnTo>
                    <a:lnTo>
                      <a:pt x="92662" y="10014"/>
                    </a:lnTo>
                    <a:lnTo>
                      <a:pt x="92662" y="8175"/>
                    </a:lnTo>
                    <a:close/>
                    <a:moveTo>
                      <a:pt x="118740" y="8175"/>
                    </a:moveTo>
                    <a:lnTo>
                      <a:pt x="119394" y="10014"/>
                    </a:lnTo>
                    <a:lnTo>
                      <a:pt x="106641" y="10014"/>
                    </a:lnTo>
                    <a:lnTo>
                      <a:pt x="106273" y="8175"/>
                    </a:lnTo>
                    <a:close/>
                    <a:moveTo>
                      <a:pt x="131819" y="8175"/>
                    </a:moveTo>
                    <a:lnTo>
                      <a:pt x="132678" y="10014"/>
                    </a:lnTo>
                    <a:lnTo>
                      <a:pt x="120252" y="10014"/>
                    </a:lnTo>
                    <a:lnTo>
                      <a:pt x="119557" y="8175"/>
                    </a:lnTo>
                    <a:close/>
                    <a:moveTo>
                      <a:pt x="144449" y="8175"/>
                    </a:moveTo>
                    <a:lnTo>
                      <a:pt x="145798" y="10014"/>
                    </a:lnTo>
                    <a:lnTo>
                      <a:pt x="133536" y="10014"/>
                    </a:lnTo>
                    <a:lnTo>
                      <a:pt x="132678" y="8175"/>
                    </a:lnTo>
                    <a:close/>
                    <a:moveTo>
                      <a:pt x="156875" y="8175"/>
                    </a:moveTo>
                    <a:lnTo>
                      <a:pt x="158388" y="10014"/>
                    </a:lnTo>
                    <a:lnTo>
                      <a:pt x="146657" y="10014"/>
                    </a:lnTo>
                    <a:lnTo>
                      <a:pt x="145308" y="8175"/>
                    </a:lnTo>
                    <a:close/>
                    <a:moveTo>
                      <a:pt x="157734" y="8175"/>
                    </a:moveTo>
                    <a:lnTo>
                      <a:pt x="170323" y="8339"/>
                    </a:lnTo>
                    <a:lnTo>
                      <a:pt x="172366" y="10014"/>
                    </a:lnTo>
                    <a:lnTo>
                      <a:pt x="159246" y="10014"/>
                    </a:lnTo>
                    <a:lnTo>
                      <a:pt x="157734" y="8175"/>
                    </a:lnTo>
                    <a:close/>
                    <a:moveTo>
                      <a:pt x="183280" y="8339"/>
                    </a:moveTo>
                    <a:lnTo>
                      <a:pt x="185487" y="10014"/>
                    </a:lnTo>
                    <a:lnTo>
                      <a:pt x="173061" y="10014"/>
                    </a:lnTo>
                    <a:lnTo>
                      <a:pt x="171181" y="8339"/>
                    </a:lnTo>
                    <a:close/>
                    <a:moveTo>
                      <a:pt x="172530" y="10219"/>
                    </a:moveTo>
                    <a:lnTo>
                      <a:pt x="174574" y="12058"/>
                    </a:lnTo>
                    <a:lnTo>
                      <a:pt x="161126" y="12058"/>
                    </a:lnTo>
                    <a:lnTo>
                      <a:pt x="159409" y="10219"/>
                    </a:lnTo>
                    <a:close/>
                    <a:moveTo>
                      <a:pt x="185814" y="10219"/>
                    </a:moveTo>
                    <a:lnTo>
                      <a:pt x="188226" y="12058"/>
                    </a:lnTo>
                    <a:lnTo>
                      <a:pt x="175432" y="12058"/>
                    </a:lnTo>
                    <a:lnTo>
                      <a:pt x="173388" y="10219"/>
                    </a:lnTo>
                    <a:close/>
                    <a:moveTo>
                      <a:pt x="77171" y="10219"/>
                    </a:moveTo>
                    <a:lnTo>
                      <a:pt x="76640" y="12263"/>
                    </a:lnTo>
                    <a:lnTo>
                      <a:pt x="62538" y="12263"/>
                    </a:lnTo>
                    <a:lnTo>
                      <a:pt x="63355" y="10219"/>
                    </a:lnTo>
                    <a:close/>
                    <a:moveTo>
                      <a:pt x="91640" y="10219"/>
                    </a:moveTo>
                    <a:lnTo>
                      <a:pt x="91477" y="12263"/>
                    </a:lnTo>
                    <a:lnTo>
                      <a:pt x="77661" y="12263"/>
                    </a:lnTo>
                    <a:lnTo>
                      <a:pt x="78193" y="10219"/>
                    </a:lnTo>
                    <a:close/>
                    <a:moveTo>
                      <a:pt x="105783" y="10219"/>
                    </a:moveTo>
                    <a:lnTo>
                      <a:pt x="105946" y="12263"/>
                    </a:lnTo>
                    <a:lnTo>
                      <a:pt x="92499" y="12263"/>
                    </a:lnTo>
                    <a:lnTo>
                      <a:pt x="92662" y="10219"/>
                    </a:lnTo>
                    <a:close/>
                    <a:moveTo>
                      <a:pt x="119394" y="10219"/>
                    </a:moveTo>
                    <a:lnTo>
                      <a:pt x="120089" y="12263"/>
                    </a:lnTo>
                    <a:lnTo>
                      <a:pt x="106968" y="12263"/>
                    </a:lnTo>
                    <a:lnTo>
                      <a:pt x="106641" y="10219"/>
                    </a:lnTo>
                    <a:close/>
                    <a:moveTo>
                      <a:pt x="132841" y="10219"/>
                    </a:moveTo>
                    <a:lnTo>
                      <a:pt x="133863" y="12263"/>
                    </a:lnTo>
                    <a:lnTo>
                      <a:pt x="120947" y="12263"/>
                    </a:lnTo>
                    <a:lnTo>
                      <a:pt x="120252" y="10219"/>
                    </a:lnTo>
                    <a:close/>
                    <a:moveTo>
                      <a:pt x="145962" y="10219"/>
                    </a:moveTo>
                    <a:lnTo>
                      <a:pt x="147147" y="12263"/>
                    </a:lnTo>
                    <a:lnTo>
                      <a:pt x="134721" y="12263"/>
                    </a:lnTo>
                    <a:lnTo>
                      <a:pt x="133700" y="10219"/>
                    </a:lnTo>
                    <a:close/>
                    <a:moveTo>
                      <a:pt x="158755" y="10219"/>
                    </a:moveTo>
                    <a:lnTo>
                      <a:pt x="160268" y="12058"/>
                    </a:lnTo>
                    <a:lnTo>
                      <a:pt x="148169" y="12263"/>
                    </a:lnTo>
                    <a:lnTo>
                      <a:pt x="146820" y="10219"/>
                    </a:lnTo>
                    <a:close/>
                    <a:moveTo>
                      <a:pt x="20111" y="10219"/>
                    </a:moveTo>
                    <a:lnTo>
                      <a:pt x="17740" y="12426"/>
                    </a:lnTo>
                    <a:lnTo>
                      <a:pt x="5110" y="12426"/>
                    </a:lnTo>
                    <a:lnTo>
                      <a:pt x="7849" y="10219"/>
                    </a:lnTo>
                    <a:close/>
                    <a:moveTo>
                      <a:pt x="34948" y="10219"/>
                    </a:moveTo>
                    <a:lnTo>
                      <a:pt x="33068" y="12426"/>
                    </a:lnTo>
                    <a:lnTo>
                      <a:pt x="18762" y="12426"/>
                    </a:lnTo>
                    <a:lnTo>
                      <a:pt x="21133" y="10219"/>
                    </a:lnTo>
                    <a:close/>
                    <a:moveTo>
                      <a:pt x="49417" y="10219"/>
                    </a:moveTo>
                    <a:lnTo>
                      <a:pt x="47864" y="12426"/>
                    </a:lnTo>
                    <a:lnTo>
                      <a:pt x="34090" y="12426"/>
                    </a:lnTo>
                    <a:lnTo>
                      <a:pt x="35970" y="10219"/>
                    </a:lnTo>
                    <a:close/>
                    <a:moveTo>
                      <a:pt x="62538" y="10219"/>
                    </a:moveTo>
                    <a:lnTo>
                      <a:pt x="61516" y="12263"/>
                    </a:lnTo>
                    <a:lnTo>
                      <a:pt x="48886" y="12426"/>
                    </a:lnTo>
                    <a:lnTo>
                      <a:pt x="50439" y="10219"/>
                    </a:lnTo>
                    <a:close/>
                    <a:moveTo>
                      <a:pt x="174737" y="12426"/>
                    </a:moveTo>
                    <a:lnTo>
                      <a:pt x="177149" y="14470"/>
                    </a:lnTo>
                    <a:lnTo>
                      <a:pt x="163333" y="14470"/>
                    </a:lnTo>
                    <a:lnTo>
                      <a:pt x="161453" y="12426"/>
                    </a:lnTo>
                    <a:close/>
                    <a:moveTo>
                      <a:pt x="188553" y="12426"/>
                    </a:moveTo>
                    <a:lnTo>
                      <a:pt x="191087" y="14470"/>
                    </a:lnTo>
                    <a:lnTo>
                      <a:pt x="178007" y="14470"/>
                    </a:lnTo>
                    <a:lnTo>
                      <a:pt x="175595" y="12426"/>
                    </a:lnTo>
                    <a:close/>
                    <a:moveTo>
                      <a:pt x="32700" y="12590"/>
                    </a:moveTo>
                    <a:lnTo>
                      <a:pt x="30656" y="14960"/>
                    </a:lnTo>
                    <a:lnTo>
                      <a:pt x="15860" y="14960"/>
                    </a:lnTo>
                    <a:lnTo>
                      <a:pt x="18394" y="12590"/>
                    </a:lnTo>
                    <a:close/>
                    <a:moveTo>
                      <a:pt x="47701" y="12590"/>
                    </a:moveTo>
                    <a:lnTo>
                      <a:pt x="46188" y="14960"/>
                    </a:lnTo>
                    <a:lnTo>
                      <a:pt x="31678" y="14960"/>
                    </a:lnTo>
                    <a:lnTo>
                      <a:pt x="33722" y="12590"/>
                    </a:lnTo>
                    <a:close/>
                    <a:moveTo>
                      <a:pt x="160636" y="12426"/>
                    </a:moveTo>
                    <a:lnTo>
                      <a:pt x="162311" y="14470"/>
                    </a:lnTo>
                    <a:lnTo>
                      <a:pt x="47210" y="14960"/>
                    </a:lnTo>
                    <a:lnTo>
                      <a:pt x="48723" y="12590"/>
                    </a:lnTo>
                    <a:lnTo>
                      <a:pt x="106968" y="12590"/>
                    </a:lnTo>
                    <a:lnTo>
                      <a:pt x="106968" y="12426"/>
                    </a:lnTo>
                    <a:lnTo>
                      <a:pt x="120089" y="12426"/>
                    </a:lnTo>
                    <a:lnTo>
                      <a:pt x="120089" y="12590"/>
                    </a:lnTo>
                    <a:lnTo>
                      <a:pt x="121110" y="12590"/>
                    </a:lnTo>
                    <a:lnTo>
                      <a:pt x="121110" y="12426"/>
                    </a:lnTo>
                    <a:lnTo>
                      <a:pt x="133863" y="12426"/>
                    </a:lnTo>
                    <a:lnTo>
                      <a:pt x="134067" y="12590"/>
                    </a:lnTo>
                    <a:lnTo>
                      <a:pt x="134885" y="12590"/>
                    </a:lnTo>
                    <a:lnTo>
                      <a:pt x="134885" y="12426"/>
                    </a:lnTo>
                    <a:lnTo>
                      <a:pt x="147352" y="12426"/>
                    </a:lnTo>
                    <a:lnTo>
                      <a:pt x="147515" y="12590"/>
                    </a:lnTo>
                    <a:lnTo>
                      <a:pt x="148373" y="12590"/>
                    </a:lnTo>
                    <a:lnTo>
                      <a:pt x="148373" y="12426"/>
                    </a:lnTo>
                    <a:close/>
                    <a:moveTo>
                      <a:pt x="17372" y="12590"/>
                    </a:moveTo>
                    <a:lnTo>
                      <a:pt x="14675" y="14960"/>
                    </a:lnTo>
                    <a:lnTo>
                      <a:pt x="1554" y="15124"/>
                    </a:lnTo>
                    <a:lnTo>
                      <a:pt x="4783" y="12753"/>
                    </a:lnTo>
                    <a:lnTo>
                      <a:pt x="17372" y="12590"/>
                    </a:lnTo>
                    <a:close/>
                    <a:moveTo>
                      <a:pt x="20111" y="0"/>
                    </a:moveTo>
                    <a:lnTo>
                      <a:pt x="1" y="15328"/>
                    </a:lnTo>
                    <a:lnTo>
                      <a:pt x="31515" y="15328"/>
                    </a:lnTo>
                    <a:lnTo>
                      <a:pt x="45984" y="15124"/>
                    </a:lnTo>
                    <a:lnTo>
                      <a:pt x="45821" y="15328"/>
                    </a:lnTo>
                    <a:lnTo>
                      <a:pt x="47006" y="15328"/>
                    </a:lnTo>
                    <a:lnTo>
                      <a:pt x="47006" y="15124"/>
                    </a:lnTo>
                    <a:lnTo>
                      <a:pt x="192313" y="14633"/>
                    </a:lnTo>
                    <a:lnTo>
                      <a:pt x="175105" y="1349"/>
                    </a:lnTo>
                    <a:lnTo>
                      <a:pt x="163333" y="1186"/>
                    </a:lnTo>
                    <a:lnTo>
                      <a:pt x="162679" y="1186"/>
                    </a:lnTo>
                    <a:lnTo>
                      <a:pt x="151235" y="1022"/>
                    </a:lnTo>
                    <a:lnTo>
                      <a:pt x="139340" y="1022"/>
                    </a:lnTo>
                    <a:lnTo>
                      <a:pt x="128754" y="818"/>
                    </a:lnTo>
                    <a:lnTo>
                      <a:pt x="116328" y="818"/>
                    </a:lnTo>
                    <a:lnTo>
                      <a:pt x="105251" y="654"/>
                    </a:lnTo>
                    <a:lnTo>
                      <a:pt x="104597" y="654"/>
                    </a:lnTo>
                    <a:lnTo>
                      <a:pt x="93194" y="491"/>
                    </a:lnTo>
                    <a:lnTo>
                      <a:pt x="80073" y="491"/>
                    </a:lnTo>
                    <a:lnTo>
                      <a:pt x="68301" y="327"/>
                    </a:lnTo>
                    <a:lnTo>
                      <a:pt x="67443" y="327"/>
                    </a:lnTo>
                    <a:lnTo>
                      <a:pt x="201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 name="Google Shape;74;p2"/>
            <p:cNvGrpSpPr/>
            <p:nvPr/>
          </p:nvGrpSpPr>
          <p:grpSpPr>
            <a:xfrm>
              <a:off x="904874" y="328675"/>
              <a:ext cx="7315554" cy="4024396"/>
              <a:chOff x="992433" y="538196"/>
              <a:chExt cx="7139913" cy="4021179"/>
            </a:xfrm>
          </p:grpSpPr>
          <p:sp>
            <p:nvSpPr>
              <p:cNvPr id="75" name="Google Shape;75;p2"/>
              <p:cNvSpPr/>
              <p:nvPr/>
            </p:nvSpPr>
            <p:spPr>
              <a:xfrm>
                <a:off x="992433" y="538196"/>
                <a:ext cx="7139815" cy="4021171"/>
              </a:xfrm>
              <a:custGeom>
                <a:avLst/>
                <a:gdLst/>
                <a:ahLst/>
                <a:cxnLst/>
                <a:rect l="l" t="t" r="r" b="b"/>
                <a:pathLst>
                  <a:path w="139504" h="82566" extrusionOk="0">
                    <a:moveTo>
                      <a:pt x="8871" y="0"/>
                    </a:moveTo>
                    <a:cubicBezTo>
                      <a:pt x="3925" y="0"/>
                      <a:pt x="1" y="4088"/>
                      <a:pt x="1" y="8829"/>
                    </a:cubicBezTo>
                    <a:lnTo>
                      <a:pt x="1" y="73573"/>
                    </a:lnTo>
                    <a:cubicBezTo>
                      <a:pt x="1" y="78478"/>
                      <a:pt x="3925" y="82566"/>
                      <a:pt x="8871" y="82566"/>
                    </a:cubicBezTo>
                    <a:lnTo>
                      <a:pt x="130471" y="82566"/>
                    </a:lnTo>
                    <a:cubicBezTo>
                      <a:pt x="135416" y="82566"/>
                      <a:pt x="139504" y="78478"/>
                      <a:pt x="139504" y="73573"/>
                    </a:cubicBezTo>
                    <a:lnTo>
                      <a:pt x="139504" y="8829"/>
                    </a:lnTo>
                    <a:cubicBezTo>
                      <a:pt x="139504" y="4088"/>
                      <a:pt x="135416" y="0"/>
                      <a:pt x="1304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237231" y="669547"/>
                <a:ext cx="6641936" cy="3758421"/>
              </a:xfrm>
              <a:custGeom>
                <a:avLst/>
                <a:gdLst/>
                <a:ahLst/>
                <a:cxnLst/>
                <a:rect l="l" t="t" r="r" b="b"/>
                <a:pathLst>
                  <a:path w="129776" h="77171" extrusionOk="0">
                    <a:moveTo>
                      <a:pt x="121232" y="696"/>
                    </a:moveTo>
                    <a:cubicBezTo>
                      <a:pt x="123480" y="696"/>
                      <a:pt x="125320" y="1554"/>
                      <a:pt x="126873" y="3066"/>
                    </a:cubicBezTo>
                    <a:cubicBezTo>
                      <a:pt x="128222" y="4456"/>
                      <a:pt x="129080" y="6500"/>
                      <a:pt x="129080" y="8543"/>
                    </a:cubicBezTo>
                    <a:lnTo>
                      <a:pt x="129080" y="68465"/>
                    </a:lnTo>
                    <a:cubicBezTo>
                      <a:pt x="129080" y="70672"/>
                      <a:pt x="128222" y="72716"/>
                      <a:pt x="126873" y="74105"/>
                    </a:cubicBezTo>
                    <a:cubicBezTo>
                      <a:pt x="125320" y="75454"/>
                      <a:pt x="123480" y="76476"/>
                      <a:pt x="121232" y="76476"/>
                    </a:cubicBezTo>
                    <a:lnTo>
                      <a:pt x="8665" y="76476"/>
                    </a:lnTo>
                    <a:cubicBezTo>
                      <a:pt x="6458" y="76476"/>
                      <a:pt x="4415" y="75454"/>
                      <a:pt x="3066" y="74105"/>
                    </a:cubicBezTo>
                    <a:cubicBezTo>
                      <a:pt x="1676" y="72716"/>
                      <a:pt x="654" y="70672"/>
                      <a:pt x="654" y="68465"/>
                    </a:cubicBezTo>
                    <a:lnTo>
                      <a:pt x="654" y="8543"/>
                    </a:lnTo>
                    <a:cubicBezTo>
                      <a:pt x="654" y="6500"/>
                      <a:pt x="1676" y="4456"/>
                      <a:pt x="3066" y="3066"/>
                    </a:cubicBezTo>
                    <a:cubicBezTo>
                      <a:pt x="4415" y="1554"/>
                      <a:pt x="6458" y="696"/>
                      <a:pt x="8665" y="696"/>
                    </a:cubicBezTo>
                    <a:close/>
                    <a:moveTo>
                      <a:pt x="8665" y="1"/>
                    </a:moveTo>
                    <a:cubicBezTo>
                      <a:pt x="3924" y="1"/>
                      <a:pt x="0" y="3925"/>
                      <a:pt x="0" y="8543"/>
                    </a:cubicBezTo>
                    <a:lnTo>
                      <a:pt x="0" y="68465"/>
                    </a:lnTo>
                    <a:cubicBezTo>
                      <a:pt x="0" y="73247"/>
                      <a:pt x="3924" y="77171"/>
                      <a:pt x="8665" y="77171"/>
                    </a:cubicBezTo>
                    <a:lnTo>
                      <a:pt x="121232" y="77171"/>
                    </a:lnTo>
                    <a:cubicBezTo>
                      <a:pt x="126015" y="77171"/>
                      <a:pt x="129775" y="73247"/>
                      <a:pt x="129775" y="68465"/>
                    </a:cubicBezTo>
                    <a:lnTo>
                      <a:pt x="129775" y="8543"/>
                    </a:lnTo>
                    <a:cubicBezTo>
                      <a:pt x="129775" y="3925"/>
                      <a:pt x="126015" y="1"/>
                      <a:pt x="121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992433" y="2437258"/>
                <a:ext cx="1255241" cy="1293977"/>
              </a:xfrm>
              <a:custGeom>
                <a:avLst/>
                <a:gdLst/>
                <a:ahLst/>
                <a:cxnLst/>
                <a:rect l="l" t="t" r="r" b="b"/>
                <a:pathLst>
                  <a:path w="24526" h="26569" extrusionOk="0">
                    <a:moveTo>
                      <a:pt x="1" y="1"/>
                    </a:moveTo>
                    <a:lnTo>
                      <a:pt x="1" y="4252"/>
                    </a:lnTo>
                    <a:lnTo>
                      <a:pt x="4783" y="9034"/>
                    </a:lnTo>
                    <a:lnTo>
                      <a:pt x="4783" y="4947"/>
                    </a:lnTo>
                    <a:lnTo>
                      <a:pt x="1" y="1"/>
                    </a:lnTo>
                    <a:close/>
                    <a:moveTo>
                      <a:pt x="5437" y="5601"/>
                    </a:moveTo>
                    <a:lnTo>
                      <a:pt x="5437" y="9688"/>
                    </a:lnTo>
                    <a:lnTo>
                      <a:pt x="21787" y="26038"/>
                    </a:lnTo>
                    <a:cubicBezTo>
                      <a:pt x="22155" y="26405"/>
                      <a:pt x="22482" y="26569"/>
                      <a:pt x="22809" y="26569"/>
                    </a:cubicBezTo>
                    <a:cubicBezTo>
                      <a:pt x="23340" y="26569"/>
                      <a:pt x="23667" y="26405"/>
                      <a:pt x="24035" y="26038"/>
                    </a:cubicBezTo>
                    <a:cubicBezTo>
                      <a:pt x="24525" y="25547"/>
                      <a:pt x="24525" y="24525"/>
                      <a:pt x="24035" y="23994"/>
                    </a:cubicBezTo>
                    <a:lnTo>
                      <a:pt x="5437" y="5601"/>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992433" y="2080949"/>
                <a:ext cx="872414" cy="927685"/>
              </a:xfrm>
              <a:custGeom>
                <a:avLst/>
                <a:gdLst/>
                <a:ahLst/>
                <a:cxnLst/>
                <a:rect l="l" t="t" r="r" b="b"/>
                <a:pathLst>
                  <a:path w="17046" h="19048" extrusionOk="0">
                    <a:moveTo>
                      <a:pt x="1" y="0"/>
                    </a:moveTo>
                    <a:lnTo>
                      <a:pt x="1" y="4088"/>
                    </a:lnTo>
                    <a:lnTo>
                      <a:pt x="4783" y="8993"/>
                    </a:lnTo>
                    <a:lnTo>
                      <a:pt x="4783" y="4742"/>
                    </a:lnTo>
                    <a:lnTo>
                      <a:pt x="1" y="0"/>
                    </a:lnTo>
                    <a:close/>
                    <a:moveTo>
                      <a:pt x="5437" y="5437"/>
                    </a:moveTo>
                    <a:lnTo>
                      <a:pt x="5437" y="9688"/>
                    </a:lnTo>
                    <a:lnTo>
                      <a:pt x="14470" y="18557"/>
                    </a:lnTo>
                    <a:cubicBezTo>
                      <a:pt x="14634" y="18884"/>
                      <a:pt x="15165" y="19048"/>
                      <a:pt x="15492" y="19048"/>
                    </a:cubicBezTo>
                    <a:cubicBezTo>
                      <a:pt x="15860" y="19048"/>
                      <a:pt x="16187" y="18884"/>
                      <a:pt x="16514" y="18557"/>
                    </a:cubicBezTo>
                    <a:cubicBezTo>
                      <a:pt x="17045" y="18026"/>
                      <a:pt x="17045" y="17004"/>
                      <a:pt x="16514" y="16514"/>
                    </a:cubicBezTo>
                    <a:lnTo>
                      <a:pt x="5437" y="5437"/>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5795597" y="538196"/>
                <a:ext cx="1018840" cy="770425"/>
              </a:xfrm>
              <a:custGeom>
                <a:avLst/>
                <a:gdLst/>
                <a:ahLst/>
                <a:cxnLst/>
                <a:rect l="l" t="t" r="r" b="b"/>
                <a:pathLst>
                  <a:path w="19907" h="15819" extrusionOk="0">
                    <a:moveTo>
                      <a:pt x="1" y="0"/>
                    </a:moveTo>
                    <a:lnTo>
                      <a:pt x="3066" y="2698"/>
                    </a:lnTo>
                    <a:lnTo>
                      <a:pt x="7481" y="2698"/>
                    </a:lnTo>
                    <a:lnTo>
                      <a:pt x="4415" y="0"/>
                    </a:lnTo>
                    <a:close/>
                    <a:moveTo>
                      <a:pt x="3924" y="3393"/>
                    </a:moveTo>
                    <a:lnTo>
                      <a:pt x="17209" y="15491"/>
                    </a:lnTo>
                    <a:cubicBezTo>
                      <a:pt x="17536" y="15655"/>
                      <a:pt x="17863" y="15818"/>
                      <a:pt x="18230" y="15818"/>
                    </a:cubicBezTo>
                    <a:cubicBezTo>
                      <a:pt x="18557" y="15818"/>
                      <a:pt x="19089" y="15655"/>
                      <a:pt x="19252" y="15328"/>
                    </a:cubicBezTo>
                    <a:cubicBezTo>
                      <a:pt x="19906" y="14633"/>
                      <a:pt x="19743" y="13775"/>
                      <a:pt x="19252" y="13284"/>
                    </a:cubicBezTo>
                    <a:lnTo>
                      <a:pt x="8339" y="3393"/>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2387775" y="3862589"/>
                <a:ext cx="922622" cy="696787"/>
              </a:xfrm>
              <a:custGeom>
                <a:avLst/>
                <a:gdLst/>
                <a:ahLst/>
                <a:cxnLst/>
                <a:rect l="l" t="t" r="r" b="b"/>
                <a:pathLst>
                  <a:path w="18027" h="14307" extrusionOk="0">
                    <a:moveTo>
                      <a:pt x="1677" y="1"/>
                    </a:moveTo>
                    <a:cubicBezTo>
                      <a:pt x="1186" y="1"/>
                      <a:pt x="859" y="205"/>
                      <a:pt x="491" y="532"/>
                    </a:cubicBezTo>
                    <a:cubicBezTo>
                      <a:pt x="1" y="1227"/>
                      <a:pt x="1" y="2044"/>
                      <a:pt x="655" y="2576"/>
                    </a:cubicBezTo>
                    <a:lnTo>
                      <a:pt x="9688" y="10914"/>
                    </a:lnTo>
                    <a:lnTo>
                      <a:pt x="14143" y="10914"/>
                    </a:lnTo>
                    <a:lnTo>
                      <a:pt x="2535" y="368"/>
                    </a:lnTo>
                    <a:cubicBezTo>
                      <a:pt x="2372" y="205"/>
                      <a:pt x="2045" y="1"/>
                      <a:pt x="1677" y="1"/>
                    </a:cubicBezTo>
                    <a:close/>
                    <a:moveTo>
                      <a:pt x="10546" y="11609"/>
                    </a:moveTo>
                    <a:lnTo>
                      <a:pt x="13612" y="14307"/>
                    </a:lnTo>
                    <a:lnTo>
                      <a:pt x="18026" y="14307"/>
                    </a:lnTo>
                    <a:lnTo>
                      <a:pt x="14961" y="11609"/>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2919134" y="3972072"/>
                <a:ext cx="792932" cy="587303"/>
              </a:xfrm>
              <a:custGeom>
                <a:avLst/>
                <a:gdLst/>
                <a:ahLst/>
                <a:cxnLst/>
                <a:rect l="l" t="t" r="r" b="b"/>
                <a:pathLst>
                  <a:path w="15493" h="12059" extrusionOk="0">
                    <a:moveTo>
                      <a:pt x="1718" y="1"/>
                    </a:moveTo>
                    <a:cubicBezTo>
                      <a:pt x="1186" y="1"/>
                      <a:pt x="859" y="164"/>
                      <a:pt x="491" y="491"/>
                    </a:cubicBezTo>
                    <a:cubicBezTo>
                      <a:pt x="1" y="1186"/>
                      <a:pt x="1" y="2044"/>
                      <a:pt x="696" y="2535"/>
                    </a:cubicBezTo>
                    <a:lnTo>
                      <a:pt x="7317" y="8666"/>
                    </a:lnTo>
                    <a:lnTo>
                      <a:pt x="11732" y="8666"/>
                    </a:lnTo>
                    <a:lnTo>
                      <a:pt x="2535" y="328"/>
                    </a:lnTo>
                    <a:cubicBezTo>
                      <a:pt x="2372" y="164"/>
                      <a:pt x="2045" y="1"/>
                      <a:pt x="1718" y="1"/>
                    </a:cubicBezTo>
                    <a:close/>
                    <a:moveTo>
                      <a:pt x="8012" y="9361"/>
                    </a:moveTo>
                    <a:lnTo>
                      <a:pt x="11078" y="12059"/>
                    </a:lnTo>
                    <a:lnTo>
                      <a:pt x="15492" y="12059"/>
                    </a:lnTo>
                    <a:lnTo>
                      <a:pt x="12427" y="9361"/>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5402324" y="538196"/>
                <a:ext cx="803321" cy="587255"/>
              </a:xfrm>
              <a:custGeom>
                <a:avLst/>
                <a:gdLst/>
                <a:ahLst/>
                <a:cxnLst/>
                <a:rect l="l" t="t" r="r" b="b"/>
                <a:pathLst>
                  <a:path w="15696" h="12058" extrusionOk="0">
                    <a:moveTo>
                      <a:pt x="0" y="0"/>
                    </a:moveTo>
                    <a:lnTo>
                      <a:pt x="3066" y="2698"/>
                    </a:lnTo>
                    <a:lnTo>
                      <a:pt x="7521" y="2698"/>
                    </a:lnTo>
                    <a:lnTo>
                      <a:pt x="4456" y="0"/>
                    </a:lnTo>
                    <a:close/>
                    <a:moveTo>
                      <a:pt x="3761" y="3393"/>
                    </a:moveTo>
                    <a:lnTo>
                      <a:pt x="12957" y="11731"/>
                    </a:lnTo>
                    <a:cubicBezTo>
                      <a:pt x="13284" y="11894"/>
                      <a:pt x="13652" y="12058"/>
                      <a:pt x="13979" y="12058"/>
                    </a:cubicBezTo>
                    <a:cubicBezTo>
                      <a:pt x="14511" y="12058"/>
                      <a:pt x="14838" y="11894"/>
                      <a:pt x="15165" y="11567"/>
                    </a:cubicBezTo>
                    <a:cubicBezTo>
                      <a:pt x="15696" y="11036"/>
                      <a:pt x="15696" y="10014"/>
                      <a:pt x="15001" y="9524"/>
                    </a:cubicBezTo>
                    <a:lnTo>
                      <a:pt x="8175" y="3393"/>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6519396" y="538196"/>
                <a:ext cx="1167365" cy="895834"/>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7320631" y="777083"/>
                <a:ext cx="811715" cy="788347"/>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992433" y="3464445"/>
                <a:ext cx="811766" cy="788347"/>
              </a:xfrm>
              <a:custGeom>
                <a:avLst/>
                <a:gdLst/>
                <a:ahLst/>
                <a:cxnLst/>
                <a:rect l="l" t="t" r="r" b="b"/>
                <a:pathLst>
                  <a:path w="15861" h="16187" extrusionOk="0">
                    <a:moveTo>
                      <a:pt x="1" y="1"/>
                    </a:moveTo>
                    <a:lnTo>
                      <a:pt x="1" y="3925"/>
                    </a:lnTo>
                    <a:lnTo>
                      <a:pt x="13121" y="15860"/>
                    </a:lnTo>
                    <a:cubicBezTo>
                      <a:pt x="13448" y="16023"/>
                      <a:pt x="13816" y="16187"/>
                      <a:pt x="14143" y="16187"/>
                    </a:cubicBezTo>
                    <a:cubicBezTo>
                      <a:pt x="14470" y="16187"/>
                      <a:pt x="15002" y="16023"/>
                      <a:pt x="15165" y="15696"/>
                    </a:cubicBezTo>
                    <a:cubicBezTo>
                      <a:pt x="15860" y="15165"/>
                      <a:pt x="15656" y="14143"/>
                      <a:pt x="15165" y="13653"/>
                    </a:cubicBezTo>
                    <a:lnTo>
                      <a:pt x="1" y="1"/>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438064" y="3597841"/>
                <a:ext cx="1236355" cy="961533"/>
              </a:xfrm>
              <a:custGeom>
                <a:avLst/>
                <a:gdLst/>
                <a:ahLst/>
                <a:cxnLst/>
                <a:rect l="l" t="t" r="r" b="b"/>
                <a:pathLst>
                  <a:path w="24157" h="19743" extrusionOk="0">
                    <a:moveTo>
                      <a:pt x="1676" y="0"/>
                    </a:moveTo>
                    <a:cubicBezTo>
                      <a:pt x="1185" y="0"/>
                      <a:pt x="818" y="164"/>
                      <a:pt x="491" y="532"/>
                    </a:cubicBezTo>
                    <a:cubicBezTo>
                      <a:pt x="0" y="1022"/>
                      <a:pt x="0" y="2044"/>
                      <a:pt x="654" y="2575"/>
                    </a:cubicBezTo>
                    <a:lnTo>
                      <a:pt x="19742" y="19743"/>
                    </a:lnTo>
                    <a:lnTo>
                      <a:pt x="24157" y="19743"/>
                    </a:lnTo>
                    <a:lnTo>
                      <a:pt x="2534" y="327"/>
                    </a:lnTo>
                    <a:cubicBezTo>
                      <a:pt x="2371" y="0"/>
                      <a:pt x="2044" y="0"/>
                      <a:pt x="1676"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 name="Google Shape;87;p2"/>
          <p:cNvGrpSpPr/>
          <p:nvPr/>
        </p:nvGrpSpPr>
        <p:grpSpPr>
          <a:xfrm>
            <a:off x="4385190" y="148199"/>
            <a:ext cx="373622" cy="90485"/>
            <a:chOff x="4685288" y="186288"/>
            <a:chExt cx="419375" cy="90485"/>
          </a:xfrm>
        </p:grpSpPr>
        <p:sp>
          <p:nvSpPr>
            <p:cNvPr id="88" name="Google Shape;88;p2"/>
            <p:cNvSpPr/>
            <p:nvPr/>
          </p:nvSpPr>
          <p:spPr>
            <a:xfrm>
              <a:off x="4687513" y="186288"/>
              <a:ext cx="414900" cy="82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 name="Google Shape;89;p2"/>
            <p:cNvGrpSpPr/>
            <p:nvPr/>
          </p:nvGrpSpPr>
          <p:grpSpPr>
            <a:xfrm>
              <a:off x="4685288" y="186300"/>
              <a:ext cx="419375" cy="90473"/>
              <a:chOff x="4390000" y="182175"/>
              <a:chExt cx="419375" cy="90473"/>
            </a:xfrm>
          </p:grpSpPr>
          <p:sp>
            <p:nvSpPr>
              <p:cNvPr id="90" name="Google Shape;90;p2"/>
              <p:cNvSpPr/>
              <p:nvPr/>
            </p:nvSpPr>
            <p:spPr>
              <a:xfrm>
                <a:off x="4390000" y="182175"/>
                <a:ext cx="419375" cy="90473"/>
              </a:xfrm>
              <a:custGeom>
                <a:avLst/>
                <a:gdLst/>
                <a:ahLst/>
                <a:cxnLst/>
                <a:rect l="l" t="t" r="r" b="b"/>
                <a:pathLst>
                  <a:path w="8835" h="1906" extrusionOk="0">
                    <a:moveTo>
                      <a:pt x="7882" y="155"/>
                    </a:moveTo>
                    <a:cubicBezTo>
                      <a:pt x="8323" y="155"/>
                      <a:pt x="8680" y="512"/>
                      <a:pt x="8680" y="953"/>
                    </a:cubicBezTo>
                    <a:cubicBezTo>
                      <a:pt x="8680" y="1393"/>
                      <a:pt x="8323" y="1750"/>
                      <a:pt x="7882" y="1750"/>
                    </a:cubicBezTo>
                    <a:lnTo>
                      <a:pt x="953" y="1750"/>
                    </a:lnTo>
                    <a:cubicBezTo>
                      <a:pt x="512" y="1750"/>
                      <a:pt x="155" y="1393"/>
                      <a:pt x="155" y="953"/>
                    </a:cubicBezTo>
                    <a:cubicBezTo>
                      <a:pt x="155" y="512"/>
                      <a:pt x="512" y="155"/>
                      <a:pt x="953" y="155"/>
                    </a:cubicBezTo>
                    <a:close/>
                    <a:moveTo>
                      <a:pt x="953" y="0"/>
                    </a:moveTo>
                    <a:cubicBezTo>
                      <a:pt x="429" y="0"/>
                      <a:pt x="0" y="429"/>
                      <a:pt x="0" y="953"/>
                    </a:cubicBezTo>
                    <a:cubicBezTo>
                      <a:pt x="0" y="1476"/>
                      <a:pt x="429" y="1905"/>
                      <a:pt x="953" y="1905"/>
                    </a:cubicBezTo>
                    <a:lnTo>
                      <a:pt x="7882" y="1905"/>
                    </a:lnTo>
                    <a:cubicBezTo>
                      <a:pt x="8406" y="1905"/>
                      <a:pt x="8835" y="1476"/>
                      <a:pt x="8835" y="953"/>
                    </a:cubicBezTo>
                    <a:cubicBezTo>
                      <a:pt x="8835" y="429"/>
                      <a:pt x="8406" y="0"/>
                      <a:pt x="7882"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4464048" y="201352"/>
                <a:ext cx="52024" cy="52072"/>
              </a:xfrm>
              <a:custGeom>
                <a:avLst/>
                <a:gdLst/>
                <a:ahLst/>
                <a:cxnLst/>
                <a:rect l="l" t="t" r="r" b="b"/>
                <a:pathLst>
                  <a:path w="1096" h="1097" extrusionOk="0">
                    <a:moveTo>
                      <a:pt x="548" y="144"/>
                    </a:moveTo>
                    <a:cubicBezTo>
                      <a:pt x="774" y="144"/>
                      <a:pt x="953" y="322"/>
                      <a:pt x="953" y="549"/>
                    </a:cubicBezTo>
                    <a:cubicBezTo>
                      <a:pt x="953" y="763"/>
                      <a:pt x="774" y="941"/>
                      <a:pt x="548" y="941"/>
                    </a:cubicBezTo>
                    <a:cubicBezTo>
                      <a:pt x="333" y="941"/>
                      <a:pt x="155" y="763"/>
                      <a:pt x="155" y="549"/>
                    </a:cubicBezTo>
                    <a:cubicBezTo>
                      <a:pt x="155" y="322"/>
                      <a:pt x="333" y="144"/>
                      <a:pt x="548" y="144"/>
                    </a:cubicBezTo>
                    <a:close/>
                    <a:moveTo>
                      <a:pt x="548" y="1"/>
                    </a:moveTo>
                    <a:cubicBezTo>
                      <a:pt x="250" y="1"/>
                      <a:pt x="0" y="251"/>
                      <a:pt x="0" y="549"/>
                    </a:cubicBezTo>
                    <a:cubicBezTo>
                      <a:pt x="0" y="846"/>
                      <a:pt x="250" y="1096"/>
                      <a:pt x="548" y="1096"/>
                    </a:cubicBezTo>
                    <a:cubicBezTo>
                      <a:pt x="845" y="1096"/>
                      <a:pt x="1095" y="846"/>
                      <a:pt x="1095" y="549"/>
                    </a:cubicBezTo>
                    <a:cubicBezTo>
                      <a:pt x="1095" y="251"/>
                      <a:pt x="845" y="1"/>
                      <a:pt x="5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2" name="Google Shape;92;p2"/>
          <p:cNvSpPr txBox="1">
            <a:spLocks noGrp="1"/>
          </p:cNvSpPr>
          <p:nvPr>
            <p:ph type="ctrTitle"/>
          </p:nvPr>
        </p:nvSpPr>
        <p:spPr>
          <a:xfrm>
            <a:off x="1593150" y="849350"/>
            <a:ext cx="5957700" cy="2052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5"/>
              </a:buClr>
              <a:buSzPts val="5200"/>
              <a:buNone/>
              <a:defRPr sz="4500">
                <a:solidFill>
                  <a:schemeClr val="accent5"/>
                </a:solidFill>
                <a:latin typeface="Aldrich"/>
                <a:ea typeface="Aldrich"/>
                <a:cs typeface="Aldrich"/>
                <a:sym typeface="Aldrich"/>
              </a:defRPr>
            </a:lvl1pPr>
            <a:lvl2pPr lvl="1" algn="ctr">
              <a:spcBef>
                <a:spcPts val="0"/>
              </a:spcBef>
              <a:spcAft>
                <a:spcPts val="0"/>
              </a:spcAft>
              <a:buClr>
                <a:schemeClr val="accent5"/>
              </a:buClr>
              <a:buSzPts val="5200"/>
              <a:buNone/>
              <a:defRPr sz="5200">
                <a:solidFill>
                  <a:schemeClr val="accent5"/>
                </a:solidFill>
              </a:defRPr>
            </a:lvl2pPr>
            <a:lvl3pPr lvl="2" algn="ctr">
              <a:spcBef>
                <a:spcPts val="0"/>
              </a:spcBef>
              <a:spcAft>
                <a:spcPts val="0"/>
              </a:spcAft>
              <a:buClr>
                <a:schemeClr val="accent5"/>
              </a:buClr>
              <a:buSzPts val="5200"/>
              <a:buNone/>
              <a:defRPr sz="5200">
                <a:solidFill>
                  <a:schemeClr val="accent5"/>
                </a:solidFill>
              </a:defRPr>
            </a:lvl3pPr>
            <a:lvl4pPr lvl="3" algn="ctr">
              <a:spcBef>
                <a:spcPts val="0"/>
              </a:spcBef>
              <a:spcAft>
                <a:spcPts val="0"/>
              </a:spcAft>
              <a:buClr>
                <a:schemeClr val="accent5"/>
              </a:buClr>
              <a:buSzPts val="5200"/>
              <a:buNone/>
              <a:defRPr sz="5200">
                <a:solidFill>
                  <a:schemeClr val="accent5"/>
                </a:solidFill>
              </a:defRPr>
            </a:lvl4pPr>
            <a:lvl5pPr lvl="4" algn="ctr">
              <a:spcBef>
                <a:spcPts val="0"/>
              </a:spcBef>
              <a:spcAft>
                <a:spcPts val="0"/>
              </a:spcAft>
              <a:buClr>
                <a:schemeClr val="accent5"/>
              </a:buClr>
              <a:buSzPts val="5200"/>
              <a:buNone/>
              <a:defRPr sz="5200">
                <a:solidFill>
                  <a:schemeClr val="accent5"/>
                </a:solidFill>
              </a:defRPr>
            </a:lvl5pPr>
            <a:lvl6pPr lvl="5" algn="ctr">
              <a:spcBef>
                <a:spcPts val="0"/>
              </a:spcBef>
              <a:spcAft>
                <a:spcPts val="0"/>
              </a:spcAft>
              <a:buClr>
                <a:schemeClr val="accent5"/>
              </a:buClr>
              <a:buSzPts val="5200"/>
              <a:buNone/>
              <a:defRPr sz="5200">
                <a:solidFill>
                  <a:schemeClr val="accent5"/>
                </a:solidFill>
              </a:defRPr>
            </a:lvl6pPr>
            <a:lvl7pPr lvl="6" algn="ctr">
              <a:spcBef>
                <a:spcPts val="0"/>
              </a:spcBef>
              <a:spcAft>
                <a:spcPts val="0"/>
              </a:spcAft>
              <a:buClr>
                <a:schemeClr val="accent5"/>
              </a:buClr>
              <a:buSzPts val="5200"/>
              <a:buNone/>
              <a:defRPr sz="5200">
                <a:solidFill>
                  <a:schemeClr val="accent5"/>
                </a:solidFill>
              </a:defRPr>
            </a:lvl7pPr>
            <a:lvl8pPr lvl="7" algn="ctr">
              <a:spcBef>
                <a:spcPts val="0"/>
              </a:spcBef>
              <a:spcAft>
                <a:spcPts val="0"/>
              </a:spcAft>
              <a:buClr>
                <a:schemeClr val="accent5"/>
              </a:buClr>
              <a:buSzPts val="5200"/>
              <a:buNone/>
              <a:defRPr sz="5200">
                <a:solidFill>
                  <a:schemeClr val="accent5"/>
                </a:solidFill>
              </a:defRPr>
            </a:lvl8pPr>
            <a:lvl9pPr lvl="8" algn="ctr">
              <a:spcBef>
                <a:spcPts val="0"/>
              </a:spcBef>
              <a:spcAft>
                <a:spcPts val="0"/>
              </a:spcAft>
              <a:buClr>
                <a:schemeClr val="accent5"/>
              </a:buClr>
              <a:buSzPts val="5200"/>
              <a:buNone/>
              <a:defRPr sz="5200">
                <a:solidFill>
                  <a:schemeClr val="accent5"/>
                </a:solidFill>
              </a:defRPr>
            </a:lvl9pPr>
          </a:lstStyle>
          <a:p>
            <a:endParaRPr/>
          </a:p>
        </p:txBody>
      </p:sp>
      <p:sp>
        <p:nvSpPr>
          <p:cNvPr id="93" name="Google Shape;93;p2"/>
          <p:cNvSpPr txBox="1">
            <a:spLocks noGrp="1"/>
          </p:cNvSpPr>
          <p:nvPr>
            <p:ph type="subTitle" idx="1"/>
          </p:nvPr>
        </p:nvSpPr>
        <p:spPr>
          <a:xfrm>
            <a:off x="2254050" y="2862700"/>
            <a:ext cx="46359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6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94" name="Google Shape;94;p2"/>
          <p:cNvGrpSpPr/>
          <p:nvPr/>
        </p:nvGrpSpPr>
        <p:grpSpPr>
          <a:xfrm rot="-230834">
            <a:off x="414418" y="301686"/>
            <a:ext cx="1386005" cy="2705399"/>
            <a:chOff x="409722" y="228600"/>
            <a:chExt cx="1385931" cy="2705253"/>
          </a:xfrm>
        </p:grpSpPr>
        <p:grpSp>
          <p:nvGrpSpPr>
            <p:cNvPr id="95" name="Google Shape;95;p2"/>
            <p:cNvGrpSpPr/>
            <p:nvPr/>
          </p:nvGrpSpPr>
          <p:grpSpPr>
            <a:xfrm rot="-617154" flipH="1">
              <a:off x="575967" y="402323"/>
              <a:ext cx="1053440" cy="2450002"/>
              <a:chOff x="3817855" y="1437512"/>
              <a:chExt cx="541146" cy="1128254"/>
            </a:xfrm>
          </p:grpSpPr>
          <p:sp>
            <p:nvSpPr>
              <p:cNvPr id="96" name="Google Shape;96;p2"/>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98;p2"/>
            <p:cNvSpPr/>
            <p:nvPr/>
          </p:nvSpPr>
          <p:spPr>
            <a:xfrm>
              <a:off x="1419225" y="228600"/>
              <a:ext cx="142800" cy="14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2">
  <p:cSld name="MAIN_POINT_1">
    <p:bg>
      <p:bgPr>
        <a:solidFill>
          <a:schemeClr val="accent2"/>
        </a:solidFill>
        <a:effectLst/>
      </p:bgPr>
    </p:bg>
    <p:spTree>
      <p:nvGrpSpPr>
        <p:cNvPr id="1" name="Shape 476"/>
        <p:cNvGrpSpPr/>
        <p:nvPr/>
      </p:nvGrpSpPr>
      <p:grpSpPr>
        <a:xfrm>
          <a:off x="0" y="0"/>
          <a:ext cx="0" cy="0"/>
          <a:chOff x="0" y="0"/>
          <a:chExt cx="0" cy="0"/>
        </a:xfrm>
      </p:grpSpPr>
      <p:grpSp>
        <p:nvGrpSpPr>
          <p:cNvPr id="477" name="Google Shape;477;p24"/>
          <p:cNvGrpSpPr/>
          <p:nvPr/>
        </p:nvGrpSpPr>
        <p:grpSpPr>
          <a:xfrm>
            <a:off x="319043" y="283350"/>
            <a:ext cx="8505900" cy="4576800"/>
            <a:chOff x="319043" y="283350"/>
            <a:chExt cx="8505900" cy="4576800"/>
          </a:xfrm>
        </p:grpSpPr>
        <p:sp>
          <p:nvSpPr>
            <p:cNvPr id="478" name="Google Shape;478;p24"/>
            <p:cNvSpPr/>
            <p:nvPr/>
          </p:nvSpPr>
          <p:spPr>
            <a:xfrm flipH="1">
              <a:off x="319043" y="283350"/>
              <a:ext cx="8505900" cy="4576800"/>
            </a:xfrm>
            <a:prstGeom prst="roundRect">
              <a:avLst>
                <a:gd name="adj" fmla="val 3396"/>
              </a:avLst>
            </a:prstGeom>
            <a:solidFill>
              <a:schemeClr val="accent1"/>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4"/>
            <p:cNvSpPr/>
            <p:nvPr/>
          </p:nvSpPr>
          <p:spPr>
            <a:xfrm rot="10800000" flipH="1">
              <a:off x="694692" y="580875"/>
              <a:ext cx="7754700" cy="3981600"/>
            </a:xfrm>
            <a:prstGeom prst="roundRect">
              <a:avLst>
                <a:gd name="adj" fmla="val 3396"/>
              </a:avLst>
            </a:prstGeom>
            <a:solidFill>
              <a:schemeClr val="accent4"/>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4"/>
            <p:cNvSpPr/>
            <p:nvPr/>
          </p:nvSpPr>
          <p:spPr>
            <a:xfrm flipH="1">
              <a:off x="1289186" y="298550"/>
              <a:ext cx="1611114" cy="1202094"/>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4"/>
            <p:cNvSpPr/>
            <p:nvPr/>
          </p:nvSpPr>
          <p:spPr>
            <a:xfrm flipH="1">
              <a:off x="2162181" y="298550"/>
              <a:ext cx="1348069" cy="995345"/>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4"/>
            <p:cNvSpPr/>
            <p:nvPr/>
          </p:nvSpPr>
          <p:spPr>
            <a:xfrm rot="10800000">
              <a:off x="5767286" y="3636168"/>
              <a:ext cx="1611114" cy="1209957"/>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4"/>
            <p:cNvSpPr/>
            <p:nvPr/>
          </p:nvSpPr>
          <p:spPr>
            <a:xfrm rot="10800000">
              <a:off x="6640281" y="3842942"/>
              <a:ext cx="1348069" cy="1004358"/>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 name="Google Shape;484;p24"/>
          <p:cNvGrpSpPr/>
          <p:nvPr/>
        </p:nvGrpSpPr>
        <p:grpSpPr>
          <a:xfrm>
            <a:off x="4281415" y="375214"/>
            <a:ext cx="581170" cy="125403"/>
            <a:chOff x="4685288" y="186288"/>
            <a:chExt cx="419375" cy="90485"/>
          </a:xfrm>
        </p:grpSpPr>
        <p:sp>
          <p:nvSpPr>
            <p:cNvPr id="485" name="Google Shape;485;p24"/>
            <p:cNvSpPr/>
            <p:nvPr/>
          </p:nvSpPr>
          <p:spPr>
            <a:xfrm>
              <a:off x="4687513" y="186288"/>
              <a:ext cx="414900" cy="82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 name="Google Shape;486;p24"/>
            <p:cNvGrpSpPr/>
            <p:nvPr/>
          </p:nvGrpSpPr>
          <p:grpSpPr>
            <a:xfrm>
              <a:off x="4685288" y="186300"/>
              <a:ext cx="419375" cy="90473"/>
              <a:chOff x="4390000" y="182175"/>
              <a:chExt cx="419375" cy="90473"/>
            </a:xfrm>
          </p:grpSpPr>
          <p:sp>
            <p:nvSpPr>
              <p:cNvPr id="487" name="Google Shape;487;p24"/>
              <p:cNvSpPr/>
              <p:nvPr/>
            </p:nvSpPr>
            <p:spPr>
              <a:xfrm>
                <a:off x="4390000" y="182175"/>
                <a:ext cx="419375" cy="90473"/>
              </a:xfrm>
              <a:custGeom>
                <a:avLst/>
                <a:gdLst/>
                <a:ahLst/>
                <a:cxnLst/>
                <a:rect l="l" t="t" r="r" b="b"/>
                <a:pathLst>
                  <a:path w="8835" h="1906" extrusionOk="0">
                    <a:moveTo>
                      <a:pt x="7882" y="155"/>
                    </a:moveTo>
                    <a:cubicBezTo>
                      <a:pt x="8323" y="155"/>
                      <a:pt x="8680" y="512"/>
                      <a:pt x="8680" y="953"/>
                    </a:cubicBezTo>
                    <a:cubicBezTo>
                      <a:pt x="8680" y="1393"/>
                      <a:pt x="8323" y="1750"/>
                      <a:pt x="7882" y="1750"/>
                    </a:cubicBezTo>
                    <a:lnTo>
                      <a:pt x="953" y="1750"/>
                    </a:lnTo>
                    <a:cubicBezTo>
                      <a:pt x="512" y="1750"/>
                      <a:pt x="155" y="1393"/>
                      <a:pt x="155" y="953"/>
                    </a:cubicBezTo>
                    <a:cubicBezTo>
                      <a:pt x="155" y="512"/>
                      <a:pt x="512" y="155"/>
                      <a:pt x="953" y="155"/>
                    </a:cubicBezTo>
                    <a:close/>
                    <a:moveTo>
                      <a:pt x="953" y="0"/>
                    </a:moveTo>
                    <a:cubicBezTo>
                      <a:pt x="429" y="0"/>
                      <a:pt x="0" y="429"/>
                      <a:pt x="0" y="953"/>
                    </a:cubicBezTo>
                    <a:cubicBezTo>
                      <a:pt x="0" y="1476"/>
                      <a:pt x="429" y="1905"/>
                      <a:pt x="953" y="1905"/>
                    </a:cubicBezTo>
                    <a:lnTo>
                      <a:pt x="7882" y="1905"/>
                    </a:lnTo>
                    <a:cubicBezTo>
                      <a:pt x="8406" y="1905"/>
                      <a:pt x="8835" y="1476"/>
                      <a:pt x="8835" y="953"/>
                    </a:cubicBezTo>
                    <a:cubicBezTo>
                      <a:pt x="8835" y="429"/>
                      <a:pt x="8406" y="0"/>
                      <a:pt x="7882"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4"/>
              <p:cNvSpPr/>
              <p:nvPr/>
            </p:nvSpPr>
            <p:spPr>
              <a:xfrm>
                <a:off x="4464048" y="201352"/>
                <a:ext cx="52024" cy="52072"/>
              </a:xfrm>
              <a:custGeom>
                <a:avLst/>
                <a:gdLst/>
                <a:ahLst/>
                <a:cxnLst/>
                <a:rect l="l" t="t" r="r" b="b"/>
                <a:pathLst>
                  <a:path w="1096" h="1097" extrusionOk="0">
                    <a:moveTo>
                      <a:pt x="548" y="144"/>
                    </a:moveTo>
                    <a:cubicBezTo>
                      <a:pt x="774" y="144"/>
                      <a:pt x="953" y="322"/>
                      <a:pt x="953" y="549"/>
                    </a:cubicBezTo>
                    <a:cubicBezTo>
                      <a:pt x="953" y="763"/>
                      <a:pt x="774" y="941"/>
                      <a:pt x="548" y="941"/>
                    </a:cubicBezTo>
                    <a:cubicBezTo>
                      <a:pt x="333" y="941"/>
                      <a:pt x="155" y="763"/>
                      <a:pt x="155" y="549"/>
                    </a:cubicBezTo>
                    <a:cubicBezTo>
                      <a:pt x="155" y="322"/>
                      <a:pt x="333" y="144"/>
                      <a:pt x="548" y="144"/>
                    </a:cubicBezTo>
                    <a:close/>
                    <a:moveTo>
                      <a:pt x="548" y="1"/>
                    </a:moveTo>
                    <a:cubicBezTo>
                      <a:pt x="250" y="1"/>
                      <a:pt x="0" y="251"/>
                      <a:pt x="0" y="549"/>
                    </a:cubicBezTo>
                    <a:cubicBezTo>
                      <a:pt x="0" y="846"/>
                      <a:pt x="250" y="1096"/>
                      <a:pt x="548" y="1096"/>
                    </a:cubicBezTo>
                    <a:cubicBezTo>
                      <a:pt x="845" y="1096"/>
                      <a:pt x="1095" y="846"/>
                      <a:pt x="1095" y="549"/>
                    </a:cubicBezTo>
                    <a:cubicBezTo>
                      <a:pt x="1095" y="251"/>
                      <a:pt x="845" y="1"/>
                      <a:pt x="5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2"/>
        </a:solidFill>
        <a:effectLst/>
      </p:bgPr>
    </p:bg>
    <p:spTree>
      <p:nvGrpSpPr>
        <p:cNvPr id="1" name="Shape 99"/>
        <p:cNvGrpSpPr/>
        <p:nvPr/>
      </p:nvGrpSpPr>
      <p:grpSpPr>
        <a:xfrm>
          <a:off x="0" y="0"/>
          <a:ext cx="0" cy="0"/>
          <a:chOff x="0" y="0"/>
          <a:chExt cx="0" cy="0"/>
        </a:xfrm>
      </p:grpSpPr>
      <p:grpSp>
        <p:nvGrpSpPr>
          <p:cNvPr id="100" name="Google Shape;100;p3"/>
          <p:cNvGrpSpPr/>
          <p:nvPr/>
        </p:nvGrpSpPr>
        <p:grpSpPr>
          <a:xfrm>
            <a:off x="319043" y="283350"/>
            <a:ext cx="8505900" cy="4576800"/>
            <a:chOff x="319043" y="283350"/>
            <a:chExt cx="8505900" cy="4576800"/>
          </a:xfrm>
        </p:grpSpPr>
        <p:sp>
          <p:nvSpPr>
            <p:cNvPr id="101" name="Google Shape;101;p3"/>
            <p:cNvSpPr/>
            <p:nvPr/>
          </p:nvSpPr>
          <p:spPr>
            <a:xfrm flipH="1">
              <a:off x="319043" y="283350"/>
              <a:ext cx="8505900" cy="4576800"/>
            </a:xfrm>
            <a:prstGeom prst="roundRect">
              <a:avLst>
                <a:gd name="adj" fmla="val 3396"/>
              </a:avLst>
            </a:prstGeom>
            <a:solidFill>
              <a:schemeClr val="accent1"/>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rot="10800000" flipH="1">
              <a:off x="694692" y="580875"/>
              <a:ext cx="7754700" cy="3981600"/>
            </a:xfrm>
            <a:prstGeom prst="roundRect">
              <a:avLst>
                <a:gd name="adj" fmla="val 3396"/>
              </a:avLst>
            </a:prstGeom>
            <a:solidFill>
              <a:schemeClr val="accent4"/>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flipH="1">
              <a:off x="1289186" y="298550"/>
              <a:ext cx="1611114" cy="1202094"/>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flipH="1">
              <a:off x="2162181" y="298550"/>
              <a:ext cx="1348069" cy="995345"/>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 name="Google Shape;105;p3"/>
          <p:cNvGrpSpPr/>
          <p:nvPr/>
        </p:nvGrpSpPr>
        <p:grpSpPr>
          <a:xfrm>
            <a:off x="4281415" y="375214"/>
            <a:ext cx="581170" cy="125403"/>
            <a:chOff x="4685288" y="186288"/>
            <a:chExt cx="419375" cy="90485"/>
          </a:xfrm>
        </p:grpSpPr>
        <p:sp>
          <p:nvSpPr>
            <p:cNvPr id="106" name="Google Shape;106;p3"/>
            <p:cNvSpPr/>
            <p:nvPr/>
          </p:nvSpPr>
          <p:spPr>
            <a:xfrm>
              <a:off x="4687513" y="186288"/>
              <a:ext cx="414900" cy="82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3"/>
            <p:cNvGrpSpPr/>
            <p:nvPr/>
          </p:nvGrpSpPr>
          <p:grpSpPr>
            <a:xfrm>
              <a:off x="4685288" y="186300"/>
              <a:ext cx="419375" cy="90473"/>
              <a:chOff x="4390000" y="182175"/>
              <a:chExt cx="419375" cy="90473"/>
            </a:xfrm>
          </p:grpSpPr>
          <p:sp>
            <p:nvSpPr>
              <p:cNvPr id="108" name="Google Shape;108;p3"/>
              <p:cNvSpPr/>
              <p:nvPr/>
            </p:nvSpPr>
            <p:spPr>
              <a:xfrm>
                <a:off x="4390000" y="182175"/>
                <a:ext cx="419375" cy="90473"/>
              </a:xfrm>
              <a:custGeom>
                <a:avLst/>
                <a:gdLst/>
                <a:ahLst/>
                <a:cxnLst/>
                <a:rect l="l" t="t" r="r" b="b"/>
                <a:pathLst>
                  <a:path w="8835" h="1906" extrusionOk="0">
                    <a:moveTo>
                      <a:pt x="7882" y="155"/>
                    </a:moveTo>
                    <a:cubicBezTo>
                      <a:pt x="8323" y="155"/>
                      <a:pt x="8680" y="512"/>
                      <a:pt x="8680" y="953"/>
                    </a:cubicBezTo>
                    <a:cubicBezTo>
                      <a:pt x="8680" y="1393"/>
                      <a:pt x="8323" y="1750"/>
                      <a:pt x="7882" y="1750"/>
                    </a:cubicBezTo>
                    <a:lnTo>
                      <a:pt x="953" y="1750"/>
                    </a:lnTo>
                    <a:cubicBezTo>
                      <a:pt x="512" y="1750"/>
                      <a:pt x="155" y="1393"/>
                      <a:pt x="155" y="953"/>
                    </a:cubicBezTo>
                    <a:cubicBezTo>
                      <a:pt x="155" y="512"/>
                      <a:pt x="512" y="155"/>
                      <a:pt x="953" y="155"/>
                    </a:cubicBezTo>
                    <a:close/>
                    <a:moveTo>
                      <a:pt x="953" y="0"/>
                    </a:moveTo>
                    <a:cubicBezTo>
                      <a:pt x="429" y="0"/>
                      <a:pt x="0" y="429"/>
                      <a:pt x="0" y="953"/>
                    </a:cubicBezTo>
                    <a:cubicBezTo>
                      <a:pt x="0" y="1476"/>
                      <a:pt x="429" y="1905"/>
                      <a:pt x="953" y="1905"/>
                    </a:cubicBezTo>
                    <a:lnTo>
                      <a:pt x="7882" y="1905"/>
                    </a:lnTo>
                    <a:cubicBezTo>
                      <a:pt x="8406" y="1905"/>
                      <a:pt x="8835" y="1476"/>
                      <a:pt x="8835" y="953"/>
                    </a:cubicBezTo>
                    <a:cubicBezTo>
                      <a:pt x="8835" y="429"/>
                      <a:pt x="8406" y="0"/>
                      <a:pt x="7882"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4464048" y="201352"/>
                <a:ext cx="52024" cy="52072"/>
              </a:xfrm>
              <a:custGeom>
                <a:avLst/>
                <a:gdLst/>
                <a:ahLst/>
                <a:cxnLst/>
                <a:rect l="l" t="t" r="r" b="b"/>
                <a:pathLst>
                  <a:path w="1096" h="1097" extrusionOk="0">
                    <a:moveTo>
                      <a:pt x="548" y="144"/>
                    </a:moveTo>
                    <a:cubicBezTo>
                      <a:pt x="774" y="144"/>
                      <a:pt x="953" y="322"/>
                      <a:pt x="953" y="549"/>
                    </a:cubicBezTo>
                    <a:cubicBezTo>
                      <a:pt x="953" y="763"/>
                      <a:pt x="774" y="941"/>
                      <a:pt x="548" y="941"/>
                    </a:cubicBezTo>
                    <a:cubicBezTo>
                      <a:pt x="333" y="941"/>
                      <a:pt x="155" y="763"/>
                      <a:pt x="155" y="549"/>
                    </a:cubicBezTo>
                    <a:cubicBezTo>
                      <a:pt x="155" y="322"/>
                      <a:pt x="333" y="144"/>
                      <a:pt x="548" y="144"/>
                    </a:cubicBezTo>
                    <a:close/>
                    <a:moveTo>
                      <a:pt x="548" y="1"/>
                    </a:moveTo>
                    <a:cubicBezTo>
                      <a:pt x="250" y="1"/>
                      <a:pt x="0" y="251"/>
                      <a:pt x="0" y="549"/>
                    </a:cubicBezTo>
                    <a:cubicBezTo>
                      <a:pt x="0" y="846"/>
                      <a:pt x="250" y="1096"/>
                      <a:pt x="548" y="1096"/>
                    </a:cubicBezTo>
                    <a:cubicBezTo>
                      <a:pt x="845" y="1096"/>
                      <a:pt x="1095" y="846"/>
                      <a:pt x="1095" y="549"/>
                    </a:cubicBezTo>
                    <a:cubicBezTo>
                      <a:pt x="1095" y="251"/>
                      <a:pt x="845" y="1"/>
                      <a:pt x="5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0" name="Google Shape;110;p3"/>
          <p:cNvSpPr txBox="1">
            <a:spLocks noGrp="1"/>
          </p:cNvSpPr>
          <p:nvPr>
            <p:ph type="ctrTitle"/>
          </p:nvPr>
        </p:nvSpPr>
        <p:spPr>
          <a:xfrm>
            <a:off x="2492100" y="2123475"/>
            <a:ext cx="4159800" cy="1124400"/>
          </a:xfrm>
          <a:prstGeom prst="rect">
            <a:avLst/>
          </a:prstGeom>
        </p:spPr>
        <p:txBody>
          <a:bodyPr spcFirstLastPara="1" wrap="square" lIns="0" tIns="0" rIns="0" bIns="0" anchor="b" anchorCtr="0">
            <a:noAutofit/>
          </a:bodyPr>
          <a:lstStyle>
            <a:lvl1pPr lvl="0" algn="ctr" rtl="0">
              <a:spcBef>
                <a:spcPts val="0"/>
              </a:spcBef>
              <a:spcAft>
                <a:spcPts val="0"/>
              </a:spcAft>
              <a:buSzPts val="8000"/>
              <a:buNone/>
              <a:defRPr sz="5000"/>
            </a:lvl1pPr>
            <a:lvl2pPr lvl="1" algn="ctr" rtl="0">
              <a:spcBef>
                <a:spcPts val="0"/>
              </a:spcBef>
              <a:spcAft>
                <a:spcPts val="0"/>
              </a:spcAft>
              <a:buSzPts val="3200"/>
              <a:buNone/>
              <a:defRPr sz="3200"/>
            </a:lvl2pPr>
            <a:lvl3pPr lvl="2" algn="ctr" rtl="0">
              <a:spcBef>
                <a:spcPts val="0"/>
              </a:spcBef>
              <a:spcAft>
                <a:spcPts val="0"/>
              </a:spcAft>
              <a:buSzPts val="3200"/>
              <a:buNone/>
              <a:defRPr sz="3200"/>
            </a:lvl3pPr>
            <a:lvl4pPr lvl="3" algn="ctr" rtl="0">
              <a:spcBef>
                <a:spcPts val="0"/>
              </a:spcBef>
              <a:spcAft>
                <a:spcPts val="0"/>
              </a:spcAft>
              <a:buSzPts val="3200"/>
              <a:buNone/>
              <a:defRPr sz="3200"/>
            </a:lvl4pPr>
            <a:lvl5pPr lvl="4" algn="ctr" rtl="0">
              <a:spcBef>
                <a:spcPts val="0"/>
              </a:spcBef>
              <a:spcAft>
                <a:spcPts val="0"/>
              </a:spcAft>
              <a:buSzPts val="3200"/>
              <a:buNone/>
              <a:defRPr sz="3200"/>
            </a:lvl5pPr>
            <a:lvl6pPr lvl="5" algn="ctr" rtl="0">
              <a:spcBef>
                <a:spcPts val="0"/>
              </a:spcBef>
              <a:spcAft>
                <a:spcPts val="0"/>
              </a:spcAft>
              <a:buSzPts val="3200"/>
              <a:buNone/>
              <a:defRPr sz="3200"/>
            </a:lvl6pPr>
            <a:lvl7pPr lvl="6" algn="ctr" rtl="0">
              <a:spcBef>
                <a:spcPts val="0"/>
              </a:spcBef>
              <a:spcAft>
                <a:spcPts val="0"/>
              </a:spcAft>
              <a:buSzPts val="3200"/>
              <a:buNone/>
              <a:defRPr sz="3200"/>
            </a:lvl7pPr>
            <a:lvl8pPr lvl="7" algn="ctr" rtl="0">
              <a:spcBef>
                <a:spcPts val="0"/>
              </a:spcBef>
              <a:spcAft>
                <a:spcPts val="0"/>
              </a:spcAft>
              <a:buSzPts val="3200"/>
              <a:buNone/>
              <a:defRPr sz="3200"/>
            </a:lvl8pPr>
            <a:lvl9pPr lvl="8" algn="ctr" rtl="0">
              <a:spcBef>
                <a:spcPts val="0"/>
              </a:spcBef>
              <a:spcAft>
                <a:spcPts val="0"/>
              </a:spcAft>
              <a:buSzPts val="3200"/>
              <a:buNone/>
              <a:defRPr sz="3200"/>
            </a:lvl9pPr>
          </a:lstStyle>
          <a:p>
            <a:endParaRPr/>
          </a:p>
        </p:txBody>
      </p:sp>
      <p:sp>
        <p:nvSpPr>
          <p:cNvPr id="111" name="Google Shape;111;p3"/>
          <p:cNvSpPr txBox="1">
            <a:spLocks noGrp="1"/>
          </p:cNvSpPr>
          <p:nvPr>
            <p:ph type="subTitle" idx="1"/>
          </p:nvPr>
        </p:nvSpPr>
        <p:spPr>
          <a:xfrm>
            <a:off x="2492100" y="3323814"/>
            <a:ext cx="4159800" cy="3363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2" name="Google Shape;112;p3"/>
          <p:cNvSpPr txBox="1">
            <a:spLocks noGrp="1"/>
          </p:cNvSpPr>
          <p:nvPr>
            <p:ph type="title" idx="2" hasCustomPrompt="1"/>
          </p:nvPr>
        </p:nvSpPr>
        <p:spPr>
          <a:xfrm>
            <a:off x="2492100" y="1483386"/>
            <a:ext cx="4159800" cy="704700"/>
          </a:xfrm>
          <a:prstGeom prst="rect">
            <a:avLst/>
          </a:prstGeom>
        </p:spPr>
        <p:txBody>
          <a:bodyPr spcFirstLastPara="1" wrap="square" lIns="0" tIns="0" rIns="0" bIns="0" anchor="ctr" anchorCtr="0">
            <a:noAutofit/>
          </a:bodyPr>
          <a:lstStyle>
            <a:lvl1pPr lvl="0" algn="ctr" rtl="0">
              <a:spcBef>
                <a:spcPts val="0"/>
              </a:spcBef>
              <a:spcAft>
                <a:spcPts val="0"/>
              </a:spcAft>
              <a:buClr>
                <a:schemeClr val="accent2"/>
              </a:buClr>
              <a:buSzPts val="5000"/>
              <a:buNone/>
              <a:defRPr sz="7000">
                <a:solidFill>
                  <a:schemeClr val="accent3"/>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accent2"/>
        </a:solidFill>
        <a:effectLst/>
      </p:bgPr>
    </p:bg>
    <p:spTree>
      <p:nvGrpSpPr>
        <p:cNvPr id="1" name="Shape 113"/>
        <p:cNvGrpSpPr/>
        <p:nvPr/>
      </p:nvGrpSpPr>
      <p:grpSpPr>
        <a:xfrm>
          <a:off x="0" y="0"/>
          <a:ext cx="0" cy="0"/>
          <a:chOff x="0" y="0"/>
          <a:chExt cx="0" cy="0"/>
        </a:xfrm>
      </p:grpSpPr>
      <p:sp>
        <p:nvSpPr>
          <p:cNvPr id="114" name="Google Shape;114;p4"/>
          <p:cNvSpPr txBox="1">
            <a:spLocks noGrp="1"/>
          </p:cNvSpPr>
          <p:nvPr>
            <p:ph type="body" idx="1"/>
          </p:nvPr>
        </p:nvSpPr>
        <p:spPr>
          <a:xfrm>
            <a:off x="722375" y="1104850"/>
            <a:ext cx="7699200" cy="3498900"/>
          </a:xfrm>
          <a:prstGeom prst="rect">
            <a:avLst/>
          </a:prstGeom>
        </p:spPr>
        <p:txBody>
          <a:bodyPr spcFirstLastPara="1" wrap="square" lIns="91425" tIns="91425" rIns="91425" bIns="91425" anchor="t" anchorCtr="0">
            <a:noAutofit/>
          </a:bodyPr>
          <a:lstStyle>
            <a:lvl1pPr marL="457200" lvl="0" indent="-368300">
              <a:lnSpc>
                <a:spcPct val="100000"/>
              </a:lnSpc>
              <a:spcBef>
                <a:spcPts val="0"/>
              </a:spcBef>
              <a:spcAft>
                <a:spcPts val="0"/>
              </a:spcAft>
              <a:buSzPts val="22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15" name="Google Shape;115;p4"/>
          <p:cNvSpPr txBox="1">
            <a:spLocks noGrp="1"/>
          </p:cNvSpPr>
          <p:nvPr>
            <p:ph type="title"/>
          </p:nvPr>
        </p:nvSpPr>
        <p:spPr>
          <a:xfrm>
            <a:off x="722375" y="530750"/>
            <a:ext cx="7699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5"/>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16" name="Google Shape;116;p4"/>
          <p:cNvGrpSpPr/>
          <p:nvPr/>
        </p:nvGrpSpPr>
        <p:grpSpPr>
          <a:xfrm>
            <a:off x="8264864" y="2136847"/>
            <a:ext cx="1179753" cy="2854241"/>
            <a:chOff x="7907551" y="-114309"/>
            <a:chExt cx="1908059" cy="4616272"/>
          </a:xfrm>
        </p:grpSpPr>
        <p:sp>
          <p:nvSpPr>
            <p:cNvPr id="117" name="Google Shape;117;p4"/>
            <p:cNvSpPr/>
            <p:nvPr/>
          </p:nvSpPr>
          <p:spPr>
            <a:xfrm>
              <a:off x="8606186" y="3608365"/>
              <a:ext cx="39" cy="483371"/>
            </a:xfrm>
            <a:custGeom>
              <a:avLst/>
              <a:gdLst/>
              <a:ahLst/>
              <a:cxnLst/>
              <a:rect l="l" t="t" r="r" b="b"/>
              <a:pathLst>
                <a:path w="1" h="12426" extrusionOk="0">
                  <a:moveTo>
                    <a:pt x="1" y="0"/>
                  </a:moveTo>
                  <a:lnTo>
                    <a:pt x="1" y="1242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8566430" y="3568608"/>
              <a:ext cx="79551" cy="562883"/>
            </a:xfrm>
            <a:custGeom>
              <a:avLst/>
              <a:gdLst/>
              <a:ahLst/>
              <a:cxnLst/>
              <a:rect l="l" t="t" r="r" b="b"/>
              <a:pathLst>
                <a:path w="2045" h="14470" extrusionOk="0">
                  <a:moveTo>
                    <a:pt x="1023" y="0"/>
                  </a:moveTo>
                  <a:cubicBezTo>
                    <a:pt x="369" y="0"/>
                    <a:pt x="1" y="327"/>
                    <a:pt x="1" y="1022"/>
                  </a:cubicBezTo>
                  <a:lnTo>
                    <a:pt x="1" y="13448"/>
                  </a:lnTo>
                  <a:cubicBezTo>
                    <a:pt x="1" y="13979"/>
                    <a:pt x="369" y="14470"/>
                    <a:pt x="1023" y="14470"/>
                  </a:cubicBezTo>
                  <a:cubicBezTo>
                    <a:pt x="1554" y="14470"/>
                    <a:pt x="2044" y="13979"/>
                    <a:pt x="2044" y="13448"/>
                  </a:cubicBezTo>
                  <a:lnTo>
                    <a:pt x="2044" y="1022"/>
                  </a:lnTo>
                  <a:cubicBezTo>
                    <a:pt x="2044" y="327"/>
                    <a:pt x="1554" y="0"/>
                    <a:pt x="1023" y="0"/>
                  </a:cubicBezTo>
                  <a:close/>
                </a:path>
              </a:pathLst>
            </a:custGeom>
            <a:solidFill>
              <a:schemeClr val="accent1">
                <a:alpha val="122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a:off x="8798589" y="3873900"/>
              <a:ext cx="39" cy="483371"/>
            </a:xfrm>
            <a:custGeom>
              <a:avLst/>
              <a:gdLst/>
              <a:ahLst/>
              <a:cxnLst/>
              <a:rect l="l" t="t" r="r" b="b"/>
              <a:pathLst>
                <a:path w="1" h="12426" extrusionOk="0">
                  <a:moveTo>
                    <a:pt x="0" y="0"/>
                  </a:moveTo>
                  <a:lnTo>
                    <a:pt x="0" y="1242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8758832" y="3834144"/>
              <a:ext cx="79551" cy="562883"/>
            </a:xfrm>
            <a:custGeom>
              <a:avLst/>
              <a:gdLst/>
              <a:ahLst/>
              <a:cxnLst/>
              <a:rect l="l" t="t" r="r" b="b"/>
              <a:pathLst>
                <a:path w="2045" h="14470" extrusionOk="0">
                  <a:moveTo>
                    <a:pt x="1022" y="0"/>
                  </a:moveTo>
                  <a:cubicBezTo>
                    <a:pt x="532" y="0"/>
                    <a:pt x="0" y="491"/>
                    <a:pt x="0" y="1022"/>
                  </a:cubicBezTo>
                  <a:lnTo>
                    <a:pt x="0" y="13448"/>
                  </a:lnTo>
                  <a:cubicBezTo>
                    <a:pt x="0" y="14102"/>
                    <a:pt x="532" y="14470"/>
                    <a:pt x="1022" y="14470"/>
                  </a:cubicBezTo>
                  <a:cubicBezTo>
                    <a:pt x="1554" y="14470"/>
                    <a:pt x="2044" y="14102"/>
                    <a:pt x="2044" y="13448"/>
                  </a:cubicBezTo>
                  <a:lnTo>
                    <a:pt x="2044" y="1022"/>
                  </a:lnTo>
                  <a:cubicBezTo>
                    <a:pt x="2044" y="491"/>
                    <a:pt x="1554" y="0"/>
                    <a:pt x="1022" y="0"/>
                  </a:cubicBezTo>
                  <a:close/>
                </a:path>
              </a:pathLst>
            </a:custGeom>
            <a:solidFill>
              <a:schemeClr val="accent1">
                <a:alpha val="122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7907551" y="-114309"/>
              <a:ext cx="1238654" cy="3139619"/>
            </a:xfrm>
            <a:custGeom>
              <a:avLst/>
              <a:gdLst/>
              <a:ahLst/>
              <a:cxnLst/>
              <a:rect l="l" t="t" r="r" b="b"/>
              <a:pathLst>
                <a:path w="31842" h="80710" extrusionOk="0">
                  <a:moveTo>
                    <a:pt x="3210" y="0"/>
                  </a:moveTo>
                  <a:cubicBezTo>
                    <a:pt x="2252" y="0"/>
                    <a:pt x="1348" y="293"/>
                    <a:pt x="818" y="992"/>
                  </a:cubicBezTo>
                  <a:cubicBezTo>
                    <a:pt x="164" y="1851"/>
                    <a:pt x="1" y="2873"/>
                    <a:pt x="1" y="3894"/>
                  </a:cubicBezTo>
                  <a:cubicBezTo>
                    <a:pt x="1" y="8677"/>
                    <a:pt x="4088" y="12928"/>
                    <a:pt x="3557" y="17710"/>
                  </a:cubicBezTo>
                  <a:cubicBezTo>
                    <a:pt x="3393" y="20408"/>
                    <a:pt x="1513" y="22983"/>
                    <a:pt x="1513" y="25680"/>
                  </a:cubicBezTo>
                  <a:cubicBezTo>
                    <a:pt x="1513" y="29768"/>
                    <a:pt x="5437" y="33038"/>
                    <a:pt x="6295" y="36921"/>
                  </a:cubicBezTo>
                  <a:cubicBezTo>
                    <a:pt x="7481" y="43420"/>
                    <a:pt x="655" y="50736"/>
                    <a:pt x="4579" y="56009"/>
                  </a:cubicBezTo>
                  <a:cubicBezTo>
                    <a:pt x="6295" y="58584"/>
                    <a:pt x="10219" y="59933"/>
                    <a:pt x="10383" y="62998"/>
                  </a:cubicBezTo>
                  <a:cubicBezTo>
                    <a:pt x="10546" y="65369"/>
                    <a:pt x="7971" y="67086"/>
                    <a:pt x="6786" y="69293"/>
                  </a:cubicBezTo>
                  <a:cubicBezTo>
                    <a:pt x="5273" y="71663"/>
                    <a:pt x="5437" y="74729"/>
                    <a:pt x="6786" y="77141"/>
                  </a:cubicBezTo>
                  <a:cubicBezTo>
                    <a:pt x="8254" y="79382"/>
                    <a:pt x="10929" y="80710"/>
                    <a:pt x="13496" y="80710"/>
                  </a:cubicBezTo>
                  <a:cubicBezTo>
                    <a:pt x="13644" y="80710"/>
                    <a:pt x="13792" y="80706"/>
                    <a:pt x="13939" y="80697"/>
                  </a:cubicBezTo>
                  <a:lnTo>
                    <a:pt x="22645" y="79838"/>
                  </a:lnTo>
                  <a:cubicBezTo>
                    <a:pt x="28245" y="79511"/>
                    <a:pt x="31842" y="71663"/>
                    <a:pt x="28245" y="67249"/>
                  </a:cubicBezTo>
                  <a:cubicBezTo>
                    <a:pt x="26569" y="65042"/>
                    <a:pt x="23503" y="63489"/>
                    <a:pt x="22645" y="60791"/>
                  </a:cubicBezTo>
                  <a:cubicBezTo>
                    <a:pt x="21623" y="56540"/>
                    <a:pt x="26732" y="52248"/>
                    <a:pt x="25016" y="48161"/>
                  </a:cubicBezTo>
                  <a:cubicBezTo>
                    <a:pt x="24321" y="46322"/>
                    <a:pt x="22277" y="45300"/>
                    <a:pt x="21092" y="43583"/>
                  </a:cubicBezTo>
                  <a:cubicBezTo>
                    <a:pt x="17863" y="39169"/>
                    <a:pt x="21787" y="32670"/>
                    <a:pt x="20601" y="27397"/>
                  </a:cubicBezTo>
                  <a:cubicBezTo>
                    <a:pt x="19743" y="22615"/>
                    <a:pt x="15124" y="19549"/>
                    <a:pt x="12917" y="15298"/>
                  </a:cubicBezTo>
                  <a:cubicBezTo>
                    <a:pt x="10383" y="10353"/>
                    <a:pt x="10546" y="3404"/>
                    <a:pt x="5764" y="665"/>
                  </a:cubicBezTo>
                  <a:cubicBezTo>
                    <a:pt x="5036" y="252"/>
                    <a:pt x="4100" y="0"/>
                    <a:pt x="3210" y="0"/>
                  </a:cubicBezTo>
                  <a:close/>
                </a:path>
              </a:pathLst>
            </a:custGeom>
            <a:solidFill>
              <a:schemeClr val="accent3"/>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8119015" y="89647"/>
              <a:ext cx="596298" cy="2776176"/>
            </a:xfrm>
            <a:custGeom>
              <a:avLst/>
              <a:gdLst/>
              <a:ahLst/>
              <a:cxnLst/>
              <a:rect l="l" t="t" r="r" b="b"/>
              <a:pathLst>
                <a:path w="15329" h="71367" extrusionOk="0">
                  <a:moveTo>
                    <a:pt x="328" y="0"/>
                  </a:moveTo>
                  <a:cubicBezTo>
                    <a:pt x="164" y="0"/>
                    <a:pt x="1" y="205"/>
                    <a:pt x="1" y="368"/>
                  </a:cubicBezTo>
                  <a:cubicBezTo>
                    <a:pt x="164" y="695"/>
                    <a:pt x="5805" y="23339"/>
                    <a:pt x="10219" y="43776"/>
                  </a:cubicBezTo>
                  <a:lnTo>
                    <a:pt x="10219" y="43776"/>
                  </a:lnTo>
                  <a:lnTo>
                    <a:pt x="4252" y="39525"/>
                  </a:lnTo>
                  <a:cubicBezTo>
                    <a:pt x="4252" y="39362"/>
                    <a:pt x="4088" y="39362"/>
                    <a:pt x="4088" y="39362"/>
                  </a:cubicBezTo>
                  <a:cubicBezTo>
                    <a:pt x="3925" y="39362"/>
                    <a:pt x="3925" y="39362"/>
                    <a:pt x="3925" y="39525"/>
                  </a:cubicBezTo>
                  <a:cubicBezTo>
                    <a:pt x="3761" y="39689"/>
                    <a:pt x="3761" y="39852"/>
                    <a:pt x="3925" y="40057"/>
                  </a:cubicBezTo>
                  <a:lnTo>
                    <a:pt x="10056" y="44471"/>
                  </a:lnTo>
                  <a:lnTo>
                    <a:pt x="10219" y="44635"/>
                  </a:lnTo>
                  <a:lnTo>
                    <a:pt x="10383" y="44635"/>
                  </a:lnTo>
                  <a:cubicBezTo>
                    <a:pt x="11568" y="50929"/>
                    <a:pt x="12754" y="57060"/>
                    <a:pt x="13612" y="62170"/>
                  </a:cubicBezTo>
                  <a:lnTo>
                    <a:pt x="8666" y="57060"/>
                  </a:lnTo>
                  <a:cubicBezTo>
                    <a:pt x="8666" y="56897"/>
                    <a:pt x="8503" y="56897"/>
                    <a:pt x="8503" y="56897"/>
                  </a:cubicBezTo>
                  <a:cubicBezTo>
                    <a:pt x="8339" y="56897"/>
                    <a:pt x="8339" y="56897"/>
                    <a:pt x="8176" y="57060"/>
                  </a:cubicBezTo>
                  <a:lnTo>
                    <a:pt x="8176" y="57428"/>
                  </a:lnTo>
                  <a:lnTo>
                    <a:pt x="13775" y="63355"/>
                  </a:lnTo>
                  <a:cubicBezTo>
                    <a:pt x="14307" y="66420"/>
                    <a:pt x="14634" y="69159"/>
                    <a:pt x="14797" y="71366"/>
                  </a:cubicBezTo>
                  <a:lnTo>
                    <a:pt x="15329" y="71366"/>
                  </a:lnTo>
                  <a:cubicBezTo>
                    <a:pt x="15329" y="69322"/>
                    <a:pt x="15002" y="66788"/>
                    <a:pt x="14470" y="64050"/>
                  </a:cubicBezTo>
                  <a:lnTo>
                    <a:pt x="14634" y="64050"/>
                  </a:lnTo>
                  <a:cubicBezTo>
                    <a:pt x="14634" y="64050"/>
                    <a:pt x="14797" y="64050"/>
                    <a:pt x="14797" y="63886"/>
                  </a:cubicBezTo>
                  <a:cubicBezTo>
                    <a:pt x="15002" y="63886"/>
                    <a:pt x="15002" y="63559"/>
                    <a:pt x="14797" y="63559"/>
                  </a:cubicBezTo>
                  <a:lnTo>
                    <a:pt x="14470" y="63028"/>
                  </a:lnTo>
                  <a:cubicBezTo>
                    <a:pt x="11078" y="41406"/>
                    <a:pt x="859" y="695"/>
                    <a:pt x="696" y="205"/>
                  </a:cubicBezTo>
                  <a:cubicBezTo>
                    <a:pt x="696" y="0"/>
                    <a:pt x="491" y="0"/>
                    <a:pt x="328"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8424307" y="938692"/>
              <a:ext cx="111332" cy="318046"/>
            </a:xfrm>
            <a:custGeom>
              <a:avLst/>
              <a:gdLst/>
              <a:ahLst/>
              <a:cxnLst/>
              <a:rect l="l" t="t" r="r" b="b"/>
              <a:pathLst>
                <a:path w="2862" h="8176" extrusionOk="0">
                  <a:moveTo>
                    <a:pt x="2535" y="1"/>
                  </a:moveTo>
                  <a:cubicBezTo>
                    <a:pt x="2371" y="1"/>
                    <a:pt x="2208" y="164"/>
                    <a:pt x="2208" y="328"/>
                  </a:cubicBezTo>
                  <a:lnTo>
                    <a:pt x="1" y="7808"/>
                  </a:lnTo>
                  <a:cubicBezTo>
                    <a:pt x="1" y="8012"/>
                    <a:pt x="1" y="8176"/>
                    <a:pt x="164" y="8176"/>
                  </a:cubicBezTo>
                  <a:lnTo>
                    <a:pt x="328" y="8176"/>
                  </a:lnTo>
                  <a:cubicBezTo>
                    <a:pt x="491" y="8176"/>
                    <a:pt x="491" y="8176"/>
                    <a:pt x="655" y="8012"/>
                  </a:cubicBezTo>
                  <a:lnTo>
                    <a:pt x="2862" y="491"/>
                  </a:lnTo>
                  <a:cubicBezTo>
                    <a:pt x="2862" y="328"/>
                    <a:pt x="2698" y="164"/>
                    <a:pt x="2535"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8788417" y="298310"/>
              <a:ext cx="1027193" cy="2682583"/>
            </a:xfrm>
            <a:custGeom>
              <a:avLst/>
              <a:gdLst/>
              <a:ahLst/>
              <a:cxnLst/>
              <a:rect l="l" t="t" r="r" b="b"/>
              <a:pathLst>
                <a:path w="26406" h="68961" extrusionOk="0">
                  <a:moveTo>
                    <a:pt x="18871" y="0"/>
                  </a:moveTo>
                  <a:cubicBezTo>
                    <a:pt x="18467" y="0"/>
                    <a:pt x="18069" y="86"/>
                    <a:pt x="17699" y="277"/>
                  </a:cubicBezTo>
                  <a:cubicBezTo>
                    <a:pt x="17004" y="604"/>
                    <a:pt x="16514" y="1462"/>
                    <a:pt x="16187" y="2321"/>
                  </a:cubicBezTo>
                  <a:cubicBezTo>
                    <a:pt x="14961" y="6081"/>
                    <a:pt x="16841" y="10495"/>
                    <a:pt x="15165" y="14256"/>
                  </a:cubicBezTo>
                  <a:cubicBezTo>
                    <a:pt x="14143" y="16299"/>
                    <a:pt x="12100" y="17648"/>
                    <a:pt x="11241" y="19856"/>
                  </a:cubicBezTo>
                  <a:cubicBezTo>
                    <a:pt x="10056" y="23085"/>
                    <a:pt x="12263" y="26845"/>
                    <a:pt x="11568" y="30237"/>
                  </a:cubicBezTo>
                  <a:cubicBezTo>
                    <a:pt x="10710" y="35715"/>
                    <a:pt x="3230" y="39434"/>
                    <a:pt x="4742" y="44707"/>
                  </a:cubicBezTo>
                  <a:cubicBezTo>
                    <a:pt x="5437" y="47282"/>
                    <a:pt x="8176" y="49326"/>
                    <a:pt x="7317" y="51696"/>
                  </a:cubicBezTo>
                  <a:cubicBezTo>
                    <a:pt x="6786" y="53740"/>
                    <a:pt x="4415" y="54435"/>
                    <a:pt x="2699" y="55784"/>
                  </a:cubicBezTo>
                  <a:cubicBezTo>
                    <a:pt x="859" y="57173"/>
                    <a:pt x="1" y="59708"/>
                    <a:pt x="491" y="62078"/>
                  </a:cubicBezTo>
                  <a:cubicBezTo>
                    <a:pt x="1023" y="64326"/>
                    <a:pt x="2903" y="66166"/>
                    <a:pt x="5110" y="66861"/>
                  </a:cubicBezTo>
                  <a:lnTo>
                    <a:pt x="12263" y="68741"/>
                  </a:lnTo>
                  <a:cubicBezTo>
                    <a:pt x="12754" y="68891"/>
                    <a:pt x="13251" y="68961"/>
                    <a:pt x="13745" y="68961"/>
                  </a:cubicBezTo>
                  <a:cubicBezTo>
                    <a:pt x="17699" y="68961"/>
                    <a:pt x="21473" y="64472"/>
                    <a:pt x="20274" y="60402"/>
                  </a:cubicBezTo>
                  <a:cubicBezTo>
                    <a:pt x="19580" y="58195"/>
                    <a:pt x="17536" y="56152"/>
                    <a:pt x="17699" y="53577"/>
                  </a:cubicBezTo>
                  <a:cubicBezTo>
                    <a:pt x="18026" y="50020"/>
                    <a:pt x="23340" y="48140"/>
                    <a:pt x="23136" y="44380"/>
                  </a:cubicBezTo>
                  <a:cubicBezTo>
                    <a:pt x="23136" y="42663"/>
                    <a:pt x="21787" y="41314"/>
                    <a:pt x="21460" y="39598"/>
                  </a:cubicBezTo>
                  <a:cubicBezTo>
                    <a:pt x="20070" y="35183"/>
                    <a:pt x="25016" y="31259"/>
                    <a:pt x="25711" y="26681"/>
                  </a:cubicBezTo>
                  <a:cubicBezTo>
                    <a:pt x="26406" y="22758"/>
                    <a:pt x="23667" y="18997"/>
                    <a:pt x="23340" y="14910"/>
                  </a:cubicBezTo>
                  <a:cubicBezTo>
                    <a:pt x="22645" y="10332"/>
                    <a:pt x="24852" y="4855"/>
                    <a:pt x="21787" y="1462"/>
                  </a:cubicBezTo>
                  <a:cubicBezTo>
                    <a:pt x="21045" y="602"/>
                    <a:pt x="19938" y="0"/>
                    <a:pt x="18871" y="0"/>
                  </a:cubicBezTo>
                  <a:close/>
                </a:path>
              </a:pathLst>
            </a:custGeom>
            <a:solidFill>
              <a:schemeClr val="accent3"/>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9179562" y="495109"/>
              <a:ext cx="410278" cy="2370722"/>
            </a:xfrm>
            <a:custGeom>
              <a:avLst/>
              <a:gdLst/>
              <a:ahLst/>
              <a:cxnLst/>
              <a:rect l="l" t="t" r="r" b="b"/>
              <a:pathLst>
                <a:path w="10547" h="60944" extrusionOk="0">
                  <a:moveTo>
                    <a:pt x="10383" y="0"/>
                  </a:moveTo>
                  <a:cubicBezTo>
                    <a:pt x="10219" y="0"/>
                    <a:pt x="10015" y="0"/>
                    <a:pt x="10015" y="164"/>
                  </a:cubicBezTo>
                  <a:cubicBezTo>
                    <a:pt x="10015" y="491"/>
                    <a:pt x="7971" y="19906"/>
                    <a:pt x="5437" y="37277"/>
                  </a:cubicBezTo>
                  <a:lnTo>
                    <a:pt x="2045" y="32168"/>
                  </a:lnTo>
                  <a:cubicBezTo>
                    <a:pt x="2045" y="32168"/>
                    <a:pt x="2045" y="32004"/>
                    <a:pt x="1840" y="32004"/>
                  </a:cubicBezTo>
                  <a:lnTo>
                    <a:pt x="1677" y="32168"/>
                  </a:lnTo>
                  <a:cubicBezTo>
                    <a:pt x="1677" y="32168"/>
                    <a:pt x="1513" y="32331"/>
                    <a:pt x="1677" y="32495"/>
                  </a:cubicBezTo>
                  <a:lnTo>
                    <a:pt x="5274" y="37972"/>
                  </a:lnTo>
                  <a:lnTo>
                    <a:pt x="5437" y="37972"/>
                  </a:lnTo>
                  <a:cubicBezTo>
                    <a:pt x="4579" y="43408"/>
                    <a:pt x="3720" y="48518"/>
                    <a:pt x="2862" y="52768"/>
                  </a:cubicBezTo>
                  <a:lnTo>
                    <a:pt x="491" y="47332"/>
                  </a:lnTo>
                  <a:cubicBezTo>
                    <a:pt x="491" y="47169"/>
                    <a:pt x="328" y="47169"/>
                    <a:pt x="328" y="47169"/>
                  </a:cubicBezTo>
                  <a:lnTo>
                    <a:pt x="164" y="47169"/>
                  </a:lnTo>
                  <a:cubicBezTo>
                    <a:pt x="1" y="47169"/>
                    <a:pt x="1" y="47332"/>
                    <a:pt x="1" y="47496"/>
                  </a:cubicBezTo>
                  <a:lnTo>
                    <a:pt x="2699" y="53790"/>
                  </a:lnTo>
                  <a:cubicBezTo>
                    <a:pt x="2208" y="56692"/>
                    <a:pt x="1513" y="59063"/>
                    <a:pt x="1023" y="60943"/>
                  </a:cubicBezTo>
                  <a:lnTo>
                    <a:pt x="1513" y="60943"/>
                  </a:lnTo>
                  <a:cubicBezTo>
                    <a:pt x="2045" y="59267"/>
                    <a:pt x="2535" y="57019"/>
                    <a:pt x="3066" y="54485"/>
                  </a:cubicBezTo>
                  <a:lnTo>
                    <a:pt x="3393" y="54485"/>
                  </a:lnTo>
                  <a:cubicBezTo>
                    <a:pt x="3393" y="54485"/>
                    <a:pt x="3557" y="54322"/>
                    <a:pt x="3393" y="54158"/>
                  </a:cubicBezTo>
                  <a:lnTo>
                    <a:pt x="3230" y="53627"/>
                  </a:lnTo>
                  <a:cubicBezTo>
                    <a:pt x="6786" y="35560"/>
                    <a:pt x="10546" y="654"/>
                    <a:pt x="10546" y="164"/>
                  </a:cubicBezTo>
                  <a:cubicBezTo>
                    <a:pt x="10546" y="164"/>
                    <a:pt x="10546" y="0"/>
                    <a:pt x="10383"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a:off x="9476919" y="1275805"/>
              <a:ext cx="179718" cy="225815"/>
            </a:xfrm>
            <a:custGeom>
              <a:avLst/>
              <a:gdLst/>
              <a:ahLst/>
              <a:cxnLst/>
              <a:rect l="l" t="t" r="r" b="b"/>
              <a:pathLst>
                <a:path w="4620" h="5805" extrusionOk="0">
                  <a:moveTo>
                    <a:pt x="4251" y="0"/>
                  </a:moveTo>
                  <a:cubicBezTo>
                    <a:pt x="4088" y="0"/>
                    <a:pt x="4088" y="0"/>
                    <a:pt x="4088" y="164"/>
                  </a:cubicBezTo>
                  <a:lnTo>
                    <a:pt x="0" y="5477"/>
                  </a:lnTo>
                  <a:cubicBezTo>
                    <a:pt x="0" y="5477"/>
                    <a:pt x="0" y="5641"/>
                    <a:pt x="164" y="5804"/>
                  </a:cubicBezTo>
                  <a:lnTo>
                    <a:pt x="532" y="5804"/>
                  </a:lnTo>
                  <a:lnTo>
                    <a:pt x="4415" y="368"/>
                  </a:lnTo>
                  <a:cubicBezTo>
                    <a:pt x="4619" y="368"/>
                    <a:pt x="4415" y="164"/>
                    <a:pt x="4415"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8106294" y="2865830"/>
              <a:ext cx="1510565" cy="1636134"/>
            </a:xfrm>
            <a:custGeom>
              <a:avLst/>
              <a:gdLst/>
              <a:ahLst/>
              <a:cxnLst/>
              <a:rect l="l" t="t" r="r" b="b"/>
              <a:pathLst>
                <a:path w="38832" h="42060" extrusionOk="0">
                  <a:moveTo>
                    <a:pt x="1" y="0"/>
                  </a:moveTo>
                  <a:lnTo>
                    <a:pt x="5437" y="42059"/>
                  </a:lnTo>
                  <a:lnTo>
                    <a:pt x="34744" y="42059"/>
                  </a:lnTo>
                  <a:lnTo>
                    <a:pt x="38831" y="0"/>
                  </a:lnTo>
                  <a:close/>
                </a:path>
              </a:pathLst>
            </a:custGeom>
            <a:solidFill>
              <a:schemeClr val="accent1"/>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8522881" y="3144086"/>
              <a:ext cx="39" cy="483371"/>
            </a:xfrm>
            <a:custGeom>
              <a:avLst/>
              <a:gdLst/>
              <a:ahLst/>
              <a:cxnLst/>
              <a:rect l="l" t="t" r="r" b="b"/>
              <a:pathLst>
                <a:path w="1" h="12426" extrusionOk="0">
                  <a:moveTo>
                    <a:pt x="1" y="0"/>
                  </a:moveTo>
                  <a:lnTo>
                    <a:pt x="1" y="1242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8483163" y="3104329"/>
              <a:ext cx="79512" cy="562883"/>
            </a:xfrm>
            <a:custGeom>
              <a:avLst/>
              <a:gdLst/>
              <a:ahLst/>
              <a:cxnLst/>
              <a:rect l="l" t="t" r="r" b="b"/>
              <a:pathLst>
                <a:path w="2044" h="14470" extrusionOk="0">
                  <a:moveTo>
                    <a:pt x="1022" y="0"/>
                  </a:moveTo>
                  <a:cubicBezTo>
                    <a:pt x="327" y="0"/>
                    <a:pt x="0" y="368"/>
                    <a:pt x="0" y="1022"/>
                  </a:cubicBezTo>
                  <a:lnTo>
                    <a:pt x="0" y="13448"/>
                  </a:lnTo>
                  <a:cubicBezTo>
                    <a:pt x="0" y="13979"/>
                    <a:pt x="327" y="14470"/>
                    <a:pt x="1022" y="14470"/>
                  </a:cubicBezTo>
                  <a:cubicBezTo>
                    <a:pt x="1553" y="14470"/>
                    <a:pt x="2044" y="13979"/>
                    <a:pt x="2044" y="13448"/>
                  </a:cubicBezTo>
                  <a:lnTo>
                    <a:pt x="2044" y="1022"/>
                  </a:lnTo>
                  <a:cubicBezTo>
                    <a:pt x="2044" y="368"/>
                    <a:pt x="1553" y="0"/>
                    <a:pt x="1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a:off x="9139845" y="3031196"/>
              <a:ext cx="79512" cy="564478"/>
            </a:xfrm>
            <a:custGeom>
              <a:avLst/>
              <a:gdLst/>
              <a:ahLst/>
              <a:cxnLst/>
              <a:rect l="l" t="t" r="r" b="b"/>
              <a:pathLst>
                <a:path w="2044" h="14511" extrusionOk="0">
                  <a:moveTo>
                    <a:pt x="1022" y="0"/>
                  </a:moveTo>
                  <a:cubicBezTo>
                    <a:pt x="491" y="0"/>
                    <a:pt x="0" y="368"/>
                    <a:pt x="0" y="1022"/>
                  </a:cubicBezTo>
                  <a:lnTo>
                    <a:pt x="0" y="13488"/>
                  </a:lnTo>
                  <a:cubicBezTo>
                    <a:pt x="0" y="13979"/>
                    <a:pt x="491" y="14510"/>
                    <a:pt x="1022" y="14510"/>
                  </a:cubicBezTo>
                  <a:cubicBezTo>
                    <a:pt x="1512" y="14510"/>
                    <a:pt x="2044" y="13979"/>
                    <a:pt x="2044" y="13488"/>
                  </a:cubicBezTo>
                  <a:lnTo>
                    <a:pt x="2044" y="1022"/>
                  </a:lnTo>
                  <a:cubicBezTo>
                    <a:pt x="2044" y="368"/>
                    <a:pt x="1512" y="0"/>
                    <a:pt x="1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8993540" y="3323729"/>
              <a:ext cx="79551" cy="562922"/>
            </a:xfrm>
            <a:custGeom>
              <a:avLst/>
              <a:gdLst/>
              <a:ahLst/>
              <a:cxnLst/>
              <a:rect l="l" t="t" r="r" b="b"/>
              <a:pathLst>
                <a:path w="2045" h="14471" extrusionOk="0">
                  <a:moveTo>
                    <a:pt x="1022" y="1"/>
                  </a:moveTo>
                  <a:cubicBezTo>
                    <a:pt x="491" y="1"/>
                    <a:pt x="1" y="328"/>
                    <a:pt x="1" y="1023"/>
                  </a:cubicBezTo>
                  <a:lnTo>
                    <a:pt x="1" y="13448"/>
                  </a:lnTo>
                  <a:cubicBezTo>
                    <a:pt x="1" y="14143"/>
                    <a:pt x="491" y="14470"/>
                    <a:pt x="1022" y="14470"/>
                  </a:cubicBezTo>
                  <a:cubicBezTo>
                    <a:pt x="1513" y="14470"/>
                    <a:pt x="2044" y="14143"/>
                    <a:pt x="2044" y="13448"/>
                  </a:cubicBezTo>
                  <a:lnTo>
                    <a:pt x="2044" y="1023"/>
                  </a:lnTo>
                  <a:cubicBezTo>
                    <a:pt x="2044" y="328"/>
                    <a:pt x="1513" y="1"/>
                    <a:pt x="1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9165286" y="3733975"/>
              <a:ext cx="79512" cy="569263"/>
            </a:xfrm>
            <a:custGeom>
              <a:avLst/>
              <a:gdLst/>
              <a:ahLst/>
              <a:cxnLst/>
              <a:rect l="l" t="t" r="r" b="b"/>
              <a:pathLst>
                <a:path w="2044" h="14634" extrusionOk="0">
                  <a:moveTo>
                    <a:pt x="1022" y="0"/>
                  </a:moveTo>
                  <a:cubicBezTo>
                    <a:pt x="368" y="0"/>
                    <a:pt x="0" y="532"/>
                    <a:pt x="0" y="1022"/>
                  </a:cubicBezTo>
                  <a:lnTo>
                    <a:pt x="0" y="13611"/>
                  </a:lnTo>
                  <a:cubicBezTo>
                    <a:pt x="0" y="14143"/>
                    <a:pt x="368" y="14633"/>
                    <a:pt x="1022" y="14633"/>
                  </a:cubicBezTo>
                  <a:cubicBezTo>
                    <a:pt x="1553" y="14633"/>
                    <a:pt x="2044" y="14143"/>
                    <a:pt x="2044" y="13611"/>
                  </a:cubicBezTo>
                  <a:lnTo>
                    <a:pt x="2044" y="1022"/>
                  </a:lnTo>
                  <a:cubicBezTo>
                    <a:pt x="2044" y="532"/>
                    <a:pt x="1553" y="0"/>
                    <a:pt x="1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 name="Google Shape;133;p4"/>
          <p:cNvSpPr/>
          <p:nvPr/>
        </p:nvSpPr>
        <p:spPr>
          <a:xfrm>
            <a:off x="806725" y="4675051"/>
            <a:ext cx="1832405" cy="244805"/>
          </a:xfrm>
          <a:custGeom>
            <a:avLst/>
            <a:gdLst/>
            <a:ahLst/>
            <a:cxnLst/>
            <a:rect l="l" t="t" r="r" b="b"/>
            <a:pathLst>
              <a:path w="55866" h="7463" extrusionOk="0">
                <a:moveTo>
                  <a:pt x="16082" y="0"/>
                </a:moveTo>
                <a:cubicBezTo>
                  <a:pt x="15991" y="0"/>
                  <a:pt x="15916" y="25"/>
                  <a:pt x="15866" y="75"/>
                </a:cubicBezTo>
                <a:lnTo>
                  <a:pt x="8247" y="6542"/>
                </a:lnTo>
                <a:lnTo>
                  <a:pt x="728" y="75"/>
                </a:lnTo>
                <a:cubicBezTo>
                  <a:pt x="634" y="34"/>
                  <a:pt x="528" y="10"/>
                  <a:pt x="428" y="10"/>
                </a:cubicBezTo>
                <a:cubicBezTo>
                  <a:pt x="287" y="10"/>
                  <a:pt x="160" y="58"/>
                  <a:pt x="101" y="176"/>
                </a:cubicBezTo>
                <a:cubicBezTo>
                  <a:pt x="1" y="276"/>
                  <a:pt x="1" y="602"/>
                  <a:pt x="101" y="702"/>
                </a:cubicBezTo>
                <a:lnTo>
                  <a:pt x="8021" y="7369"/>
                </a:lnTo>
                <a:cubicBezTo>
                  <a:pt x="8084" y="7431"/>
                  <a:pt x="8165" y="7463"/>
                  <a:pt x="8256" y="7463"/>
                </a:cubicBezTo>
                <a:cubicBezTo>
                  <a:pt x="8347" y="7463"/>
                  <a:pt x="8447" y="7431"/>
                  <a:pt x="8547" y="7369"/>
                </a:cubicBezTo>
                <a:lnTo>
                  <a:pt x="16066" y="1003"/>
                </a:lnTo>
                <a:lnTo>
                  <a:pt x="23685" y="7369"/>
                </a:lnTo>
                <a:cubicBezTo>
                  <a:pt x="23748" y="7431"/>
                  <a:pt x="23854" y="7463"/>
                  <a:pt x="23958" y="7463"/>
                </a:cubicBezTo>
                <a:cubicBezTo>
                  <a:pt x="24061" y="7463"/>
                  <a:pt x="24161" y="7431"/>
                  <a:pt x="24212" y="7369"/>
                </a:cubicBezTo>
                <a:lnTo>
                  <a:pt x="31831" y="1003"/>
                </a:lnTo>
                <a:lnTo>
                  <a:pt x="39349" y="7369"/>
                </a:lnTo>
                <a:cubicBezTo>
                  <a:pt x="39462" y="7431"/>
                  <a:pt x="39569" y="7463"/>
                  <a:pt x="39672" y="7463"/>
                </a:cubicBezTo>
                <a:cubicBezTo>
                  <a:pt x="39776" y="7463"/>
                  <a:pt x="39876" y="7431"/>
                  <a:pt x="39976" y="7369"/>
                </a:cubicBezTo>
                <a:lnTo>
                  <a:pt x="47495" y="1003"/>
                </a:lnTo>
                <a:lnTo>
                  <a:pt x="55139" y="7369"/>
                </a:lnTo>
                <a:cubicBezTo>
                  <a:pt x="55225" y="7422"/>
                  <a:pt x="55310" y="7453"/>
                  <a:pt x="55388" y="7453"/>
                </a:cubicBezTo>
                <a:cubicBezTo>
                  <a:pt x="55493" y="7453"/>
                  <a:pt x="55583" y="7398"/>
                  <a:pt x="55640" y="7268"/>
                </a:cubicBezTo>
                <a:cubicBezTo>
                  <a:pt x="55866" y="7168"/>
                  <a:pt x="55866" y="6867"/>
                  <a:pt x="55640" y="6742"/>
                </a:cubicBezTo>
                <a:lnTo>
                  <a:pt x="47821" y="75"/>
                </a:lnTo>
                <a:cubicBezTo>
                  <a:pt x="47720" y="25"/>
                  <a:pt x="47614" y="0"/>
                  <a:pt x="47520" y="0"/>
                </a:cubicBezTo>
                <a:cubicBezTo>
                  <a:pt x="47426" y="0"/>
                  <a:pt x="47345" y="25"/>
                  <a:pt x="47294" y="75"/>
                </a:cubicBezTo>
                <a:lnTo>
                  <a:pt x="39675" y="6542"/>
                </a:lnTo>
                <a:lnTo>
                  <a:pt x="32056" y="75"/>
                </a:lnTo>
                <a:cubicBezTo>
                  <a:pt x="32006" y="25"/>
                  <a:pt x="31925" y="0"/>
                  <a:pt x="31831" y="0"/>
                </a:cubicBezTo>
                <a:cubicBezTo>
                  <a:pt x="31737" y="0"/>
                  <a:pt x="31630" y="25"/>
                  <a:pt x="31530" y="75"/>
                </a:cubicBezTo>
                <a:lnTo>
                  <a:pt x="24011" y="6542"/>
                </a:lnTo>
                <a:lnTo>
                  <a:pt x="16392" y="75"/>
                </a:lnTo>
                <a:cubicBezTo>
                  <a:pt x="16279" y="25"/>
                  <a:pt x="16173" y="0"/>
                  <a:pt x="160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4" name="Google Shape;134;p4"/>
          <p:cNvCxnSpPr/>
          <p:nvPr/>
        </p:nvCxnSpPr>
        <p:spPr>
          <a:xfrm rot="10800000">
            <a:off x="7381950" y="4895850"/>
            <a:ext cx="1133400" cy="0"/>
          </a:xfrm>
          <a:prstGeom prst="straightConnector1">
            <a:avLst/>
          </a:prstGeom>
          <a:noFill/>
          <a:ln w="28575" cap="flat" cmpd="sng">
            <a:solidFill>
              <a:schemeClr val="accent5"/>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2"/>
        </a:solidFill>
        <a:effectLst/>
      </p:bgPr>
    </p:bg>
    <p:spTree>
      <p:nvGrpSpPr>
        <p:cNvPr id="1" name="Shape 182"/>
        <p:cNvGrpSpPr/>
        <p:nvPr/>
      </p:nvGrpSpPr>
      <p:grpSpPr>
        <a:xfrm>
          <a:off x="0" y="0"/>
          <a:ext cx="0" cy="0"/>
          <a:chOff x="0" y="0"/>
          <a:chExt cx="0" cy="0"/>
        </a:xfrm>
      </p:grpSpPr>
      <p:grpSp>
        <p:nvGrpSpPr>
          <p:cNvPr id="183" name="Google Shape;183;p8"/>
          <p:cNvGrpSpPr/>
          <p:nvPr/>
        </p:nvGrpSpPr>
        <p:grpSpPr>
          <a:xfrm>
            <a:off x="319043" y="283350"/>
            <a:ext cx="8505900" cy="4576800"/>
            <a:chOff x="319043" y="283350"/>
            <a:chExt cx="8505900" cy="4576800"/>
          </a:xfrm>
        </p:grpSpPr>
        <p:sp>
          <p:nvSpPr>
            <p:cNvPr id="184" name="Google Shape;184;p8"/>
            <p:cNvSpPr/>
            <p:nvPr/>
          </p:nvSpPr>
          <p:spPr>
            <a:xfrm flipH="1">
              <a:off x="319043" y="283350"/>
              <a:ext cx="8505900" cy="4576800"/>
            </a:xfrm>
            <a:prstGeom prst="roundRect">
              <a:avLst>
                <a:gd name="adj" fmla="val 3396"/>
              </a:avLst>
            </a:prstGeom>
            <a:solidFill>
              <a:schemeClr val="accent1"/>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8"/>
            <p:cNvSpPr/>
            <p:nvPr/>
          </p:nvSpPr>
          <p:spPr>
            <a:xfrm rot="10800000" flipH="1">
              <a:off x="694692" y="580875"/>
              <a:ext cx="7754700" cy="3981600"/>
            </a:xfrm>
            <a:prstGeom prst="roundRect">
              <a:avLst>
                <a:gd name="adj" fmla="val 3396"/>
              </a:avLst>
            </a:prstGeom>
            <a:solidFill>
              <a:schemeClr val="accent4"/>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8"/>
            <p:cNvSpPr/>
            <p:nvPr/>
          </p:nvSpPr>
          <p:spPr>
            <a:xfrm flipH="1">
              <a:off x="1289186" y="298550"/>
              <a:ext cx="1611114" cy="1202094"/>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8"/>
            <p:cNvSpPr/>
            <p:nvPr/>
          </p:nvSpPr>
          <p:spPr>
            <a:xfrm flipH="1">
              <a:off x="2162181" y="298550"/>
              <a:ext cx="1348069" cy="995345"/>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88;p8"/>
          <p:cNvGrpSpPr/>
          <p:nvPr/>
        </p:nvGrpSpPr>
        <p:grpSpPr>
          <a:xfrm>
            <a:off x="4281415" y="375214"/>
            <a:ext cx="581170" cy="125403"/>
            <a:chOff x="4685288" y="186288"/>
            <a:chExt cx="419375" cy="90485"/>
          </a:xfrm>
        </p:grpSpPr>
        <p:sp>
          <p:nvSpPr>
            <p:cNvPr id="189" name="Google Shape;189;p8"/>
            <p:cNvSpPr/>
            <p:nvPr/>
          </p:nvSpPr>
          <p:spPr>
            <a:xfrm>
              <a:off x="4687513" y="186288"/>
              <a:ext cx="414900" cy="82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 name="Google Shape;190;p8"/>
            <p:cNvGrpSpPr/>
            <p:nvPr/>
          </p:nvGrpSpPr>
          <p:grpSpPr>
            <a:xfrm>
              <a:off x="4685288" y="186300"/>
              <a:ext cx="419375" cy="90473"/>
              <a:chOff x="4390000" y="182175"/>
              <a:chExt cx="419375" cy="90473"/>
            </a:xfrm>
          </p:grpSpPr>
          <p:sp>
            <p:nvSpPr>
              <p:cNvPr id="191" name="Google Shape;191;p8"/>
              <p:cNvSpPr/>
              <p:nvPr/>
            </p:nvSpPr>
            <p:spPr>
              <a:xfrm>
                <a:off x="4390000" y="182175"/>
                <a:ext cx="419375" cy="90473"/>
              </a:xfrm>
              <a:custGeom>
                <a:avLst/>
                <a:gdLst/>
                <a:ahLst/>
                <a:cxnLst/>
                <a:rect l="l" t="t" r="r" b="b"/>
                <a:pathLst>
                  <a:path w="8835" h="1906" extrusionOk="0">
                    <a:moveTo>
                      <a:pt x="7882" y="155"/>
                    </a:moveTo>
                    <a:cubicBezTo>
                      <a:pt x="8323" y="155"/>
                      <a:pt x="8680" y="512"/>
                      <a:pt x="8680" y="953"/>
                    </a:cubicBezTo>
                    <a:cubicBezTo>
                      <a:pt x="8680" y="1393"/>
                      <a:pt x="8323" y="1750"/>
                      <a:pt x="7882" y="1750"/>
                    </a:cubicBezTo>
                    <a:lnTo>
                      <a:pt x="953" y="1750"/>
                    </a:lnTo>
                    <a:cubicBezTo>
                      <a:pt x="512" y="1750"/>
                      <a:pt x="155" y="1393"/>
                      <a:pt x="155" y="953"/>
                    </a:cubicBezTo>
                    <a:cubicBezTo>
                      <a:pt x="155" y="512"/>
                      <a:pt x="512" y="155"/>
                      <a:pt x="953" y="155"/>
                    </a:cubicBezTo>
                    <a:close/>
                    <a:moveTo>
                      <a:pt x="953" y="0"/>
                    </a:moveTo>
                    <a:cubicBezTo>
                      <a:pt x="429" y="0"/>
                      <a:pt x="0" y="429"/>
                      <a:pt x="0" y="953"/>
                    </a:cubicBezTo>
                    <a:cubicBezTo>
                      <a:pt x="0" y="1476"/>
                      <a:pt x="429" y="1905"/>
                      <a:pt x="953" y="1905"/>
                    </a:cubicBezTo>
                    <a:lnTo>
                      <a:pt x="7882" y="1905"/>
                    </a:lnTo>
                    <a:cubicBezTo>
                      <a:pt x="8406" y="1905"/>
                      <a:pt x="8835" y="1476"/>
                      <a:pt x="8835" y="953"/>
                    </a:cubicBezTo>
                    <a:cubicBezTo>
                      <a:pt x="8835" y="429"/>
                      <a:pt x="8406" y="0"/>
                      <a:pt x="7882"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8"/>
              <p:cNvSpPr/>
              <p:nvPr/>
            </p:nvSpPr>
            <p:spPr>
              <a:xfrm>
                <a:off x="4464048" y="201352"/>
                <a:ext cx="52024" cy="52072"/>
              </a:xfrm>
              <a:custGeom>
                <a:avLst/>
                <a:gdLst/>
                <a:ahLst/>
                <a:cxnLst/>
                <a:rect l="l" t="t" r="r" b="b"/>
                <a:pathLst>
                  <a:path w="1096" h="1097" extrusionOk="0">
                    <a:moveTo>
                      <a:pt x="548" y="144"/>
                    </a:moveTo>
                    <a:cubicBezTo>
                      <a:pt x="774" y="144"/>
                      <a:pt x="953" y="322"/>
                      <a:pt x="953" y="549"/>
                    </a:cubicBezTo>
                    <a:cubicBezTo>
                      <a:pt x="953" y="763"/>
                      <a:pt x="774" y="941"/>
                      <a:pt x="548" y="941"/>
                    </a:cubicBezTo>
                    <a:cubicBezTo>
                      <a:pt x="333" y="941"/>
                      <a:pt x="155" y="763"/>
                      <a:pt x="155" y="549"/>
                    </a:cubicBezTo>
                    <a:cubicBezTo>
                      <a:pt x="155" y="322"/>
                      <a:pt x="333" y="144"/>
                      <a:pt x="548" y="144"/>
                    </a:cubicBezTo>
                    <a:close/>
                    <a:moveTo>
                      <a:pt x="548" y="1"/>
                    </a:moveTo>
                    <a:cubicBezTo>
                      <a:pt x="250" y="1"/>
                      <a:pt x="0" y="251"/>
                      <a:pt x="0" y="549"/>
                    </a:cubicBezTo>
                    <a:cubicBezTo>
                      <a:pt x="0" y="846"/>
                      <a:pt x="250" y="1096"/>
                      <a:pt x="548" y="1096"/>
                    </a:cubicBezTo>
                    <a:cubicBezTo>
                      <a:pt x="845" y="1096"/>
                      <a:pt x="1095" y="846"/>
                      <a:pt x="1095" y="549"/>
                    </a:cubicBezTo>
                    <a:cubicBezTo>
                      <a:pt x="1095" y="251"/>
                      <a:pt x="845" y="1"/>
                      <a:pt x="5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3" name="Google Shape;193;p8"/>
          <p:cNvSpPr txBox="1">
            <a:spLocks noGrp="1"/>
          </p:cNvSpPr>
          <p:nvPr>
            <p:ph type="title"/>
          </p:nvPr>
        </p:nvSpPr>
        <p:spPr>
          <a:xfrm>
            <a:off x="2046600" y="1414500"/>
            <a:ext cx="5050800" cy="23145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94"/>
        <p:cNvGrpSpPr/>
        <p:nvPr/>
      </p:nvGrpSpPr>
      <p:grpSpPr>
        <a:xfrm>
          <a:off x="0" y="0"/>
          <a:ext cx="0" cy="0"/>
          <a:chOff x="0" y="0"/>
          <a:chExt cx="0" cy="0"/>
        </a:xfrm>
      </p:grpSpPr>
      <p:grpSp>
        <p:nvGrpSpPr>
          <p:cNvPr id="195" name="Google Shape;195;p9"/>
          <p:cNvGrpSpPr/>
          <p:nvPr/>
        </p:nvGrpSpPr>
        <p:grpSpPr>
          <a:xfrm>
            <a:off x="-9513" y="-6"/>
            <a:ext cx="9177947" cy="5143519"/>
            <a:chOff x="-9513" y="-6"/>
            <a:chExt cx="9177947" cy="5143519"/>
          </a:xfrm>
        </p:grpSpPr>
        <p:sp>
          <p:nvSpPr>
            <p:cNvPr id="196" name="Google Shape;196;p9"/>
            <p:cNvSpPr/>
            <p:nvPr/>
          </p:nvSpPr>
          <p:spPr>
            <a:xfrm>
              <a:off x="319050" y="283350"/>
              <a:ext cx="8505900" cy="4576800"/>
            </a:xfrm>
            <a:prstGeom prst="roundRect">
              <a:avLst>
                <a:gd name="adj" fmla="val 3396"/>
              </a:avLst>
            </a:prstGeom>
            <a:solidFill>
              <a:schemeClr val="accent4"/>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9"/>
            <p:cNvSpPr/>
            <p:nvPr/>
          </p:nvSpPr>
          <p:spPr>
            <a:xfrm>
              <a:off x="7132742" y="2"/>
              <a:ext cx="1612254" cy="1208486"/>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9"/>
            <p:cNvSpPr/>
            <p:nvPr/>
          </p:nvSpPr>
          <p:spPr>
            <a:xfrm>
              <a:off x="6426313" y="-6"/>
              <a:ext cx="1250789" cy="937634"/>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9"/>
            <p:cNvSpPr/>
            <p:nvPr/>
          </p:nvSpPr>
          <p:spPr>
            <a:xfrm>
              <a:off x="743298" y="3878776"/>
              <a:ext cx="1664900" cy="1264737"/>
            </a:xfrm>
            <a:custGeom>
              <a:avLst/>
              <a:gdLst/>
              <a:ahLst/>
              <a:cxnLst/>
              <a:rect l="l" t="t" r="r" b="b"/>
              <a:pathLst>
                <a:path w="24157" h="19743" extrusionOk="0">
                  <a:moveTo>
                    <a:pt x="1676" y="0"/>
                  </a:moveTo>
                  <a:cubicBezTo>
                    <a:pt x="1185" y="0"/>
                    <a:pt x="818" y="164"/>
                    <a:pt x="491" y="532"/>
                  </a:cubicBezTo>
                  <a:cubicBezTo>
                    <a:pt x="0" y="1022"/>
                    <a:pt x="0" y="2044"/>
                    <a:pt x="654" y="2575"/>
                  </a:cubicBezTo>
                  <a:lnTo>
                    <a:pt x="19742" y="19743"/>
                  </a:lnTo>
                  <a:lnTo>
                    <a:pt x="24157" y="19743"/>
                  </a:lnTo>
                  <a:lnTo>
                    <a:pt x="2534" y="327"/>
                  </a:lnTo>
                  <a:cubicBezTo>
                    <a:pt x="2371" y="0"/>
                    <a:pt x="2044" y="0"/>
                    <a:pt x="1676"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9"/>
            <p:cNvSpPr/>
            <p:nvPr/>
          </p:nvSpPr>
          <p:spPr>
            <a:xfrm rot="10800000">
              <a:off x="-9513" y="3652041"/>
              <a:ext cx="1143784" cy="1085055"/>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9"/>
            <p:cNvSpPr/>
            <p:nvPr/>
          </p:nvSpPr>
          <p:spPr>
            <a:xfrm rot="10800000">
              <a:off x="-9513" y="2774418"/>
              <a:ext cx="1143784" cy="1085055"/>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9"/>
            <p:cNvSpPr/>
            <p:nvPr/>
          </p:nvSpPr>
          <p:spPr>
            <a:xfrm>
              <a:off x="7972352" y="1381124"/>
              <a:ext cx="1196082" cy="1134709"/>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9"/>
          <p:cNvSpPr txBox="1">
            <a:spLocks noGrp="1"/>
          </p:cNvSpPr>
          <p:nvPr>
            <p:ph type="ctrTitle"/>
          </p:nvPr>
        </p:nvSpPr>
        <p:spPr>
          <a:xfrm>
            <a:off x="4969070" y="1686150"/>
            <a:ext cx="3441000" cy="426900"/>
          </a:xfrm>
          <a:prstGeom prst="rect">
            <a:avLst/>
          </a:prstGeom>
        </p:spPr>
        <p:txBody>
          <a:bodyPr spcFirstLastPara="1" wrap="square" lIns="0" tIns="0" rIns="0" bIns="0" anchor="b" anchorCtr="0">
            <a:noAutofit/>
          </a:bodyPr>
          <a:lstStyle>
            <a:lvl1pPr lvl="0" rtl="0">
              <a:spcBef>
                <a:spcPts val="0"/>
              </a:spcBef>
              <a:spcAft>
                <a:spcPts val="0"/>
              </a:spcAft>
              <a:buSzPts val="3000"/>
              <a:buNone/>
              <a:defRPr sz="30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endParaRPr/>
          </a:p>
        </p:txBody>
      </p:sp>
      <p:grpSp>
        <p:nvGrpSpPr>
          <p:cNvPr id="204" name="Google Shape;204;p9"/>
          <p:cNvGrpSpPr/>
          <p:nvPr/>
        </p:nvGrpSpPr>
        <p:grpSpPr>
          <a:xfrm>
            <a:off x="4281415" y="75177"/>
            <a:ext cx="581170" cy="125403"/>
            <a:chOff x="4685288" y="186288"/>
            <a:chExt cx="419375" cy="90485"/>
          </a:xfrm>
        </p:grpSpPr>
        <p:sp>
          <p:nvSpPr>
            <p:cNvPr id="205" name="Google Shape;205;p9"/>
            <p:cNvSpPr/>
            <p:nvPr/>
          </p:nvSpPr>
          <p:spPr>
            <a:xfrm>
              <a:off x="4687513" y="186288"/>
              <a:ext cx="414900" cy="82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 name="Google Shape;206;p9"/>
            <p:cNvGrpSpPr/>
            <p:nvPr/>
          </p:nvGrpSpPr>
          <p:grpSpPr>
            <a:xfrm>
              <a:off x="4685288" y="186300"/>
              <a:ext cx="419375" cy="90473"/>
              <a:chOff x="4390000" y="182175"/>
              <a:chExt cx="419375" cy="90473"/>
            </a:xfrm>
          </p:grpSpPr>
          <p:sp>
            <p:nvSpPr>
              <p:cNvPr id="207" name="Google Shape;207;p9"/>
              <p:cNvSpPr/>
              <p:nvPr/>
            </p:nvSpPr>
            <p:spPr>
              <a:xfrm>
                <a:off x="4390000" y="182175"/>
                <a:ext cx="419375" cy="90473"/>
              </a:xfrm>
              <a:custGeom>
                <a:avLst/>
                <a:gdLst/>
                <a:ahLst/>
                <a:cxnLst/>
                <a:rect l="l" t="t" r="r" b="b"/>
                <a:pathLst>
                  <a:path w="8835" h="1906" extrusionOk="0">
                    <a:moveTo>
                      <a:pt x="7882" y="155"/>
                    </a:moveTo>
                    <a:cubicBezTo>
                      <a:pt x="8323" y="155"/>
                      <a:pt x="8680" y="512"/>
                      <a:pt x="8680" y="953"/>
                    </a:cubicBezTo>
                    <a:cubicBezTo>
                      <a:pt x="8680" y="1393"/>
                      <a:pt x="8323" y="1750"/>
                      <a:pt x="7882" y="1750"/>
                    </a:cubicBezTo>
                    <a:lnTo>
                      <a:pt x="953" y="1750"/>
                    </a:lnTo>
                    <a:cubicBezTo>
                      <a:pt x="512" y="1750"/>
                      <a:pt x="155" y="1393"/>
                      <a:pt x="155" y="953"/>
                    </a:cubicBezTo>
                    <a:cubicBezTo>
                      <a:pt x="155" y="512"/>
                      <a:pt x="512" y="155"/>
                      <a:pt x="953" y="155"/>
                    </a:cubicBezTo>
                    <a:close/>
                    <a:moveTo>
                      <a:pt x="953" y="0"/>
                    </a:moveTo>
                    <a:cubicBezTo>
                      <a:pt x="429" y="0"/>
                      <a:pt x="0" y="429"/>
                      <a:pt x="0" y="953"/>
                    </a:cubicBezTo>
                    <a:cubicBezTo>
                      <a:pt x="0" y="1476"/>
                      <a:pt x="429" y="1905"/>
                      <a:pt x="953" y="1905"/>
                    </a:cubicBezTo>
                    <a:lnTo>
                      <a:pt x="7882" y="1905"/>
                    </a:lnTo>
                    <a:cubicBezTo>
                      <a:pt x="8406" y="1905"/>
                      <a:pt x="8835" y="1476"/>
                      <a:pt x="8835" y="953"/>
                    </a:cubicBezTo>
                    <a:cubicBezTo>
                      <a:pt x="8835" y="429"/>
                      <a:pt x="8406" y="0"/>
                      <a:pt x="7882"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9"/>
              <p:cNvSpPr/>
              <p:nvPr/>
            </p:nvSpPr>
            <p:spPr>
              <a:xfrm>
                <a:off x="4464048" y="201352"/>
                <a:ext cx="52024" cy="52072"/>
              </a:xfrm>
              <a:custGeom>
                <a:avLst/>
                <a:gdLst/>
                <a:ahLst/>
                <a:cxnLst/>
                <a:rect l="l" t="t" r="r" b="b"/>
                <a:pathLst>
                  <a:path w="1096" h="1097" extrusionOk="0">
                    <a:moveTo>
                      <a:pt x="548" y="144"/>
                    </a:moveTo>
                    <a:cubicBezTo>
                      <a:pt x="774" y="144"/>
                      <a:pt x="953" y="322"/>
                      <a:pt x="953" y="549"/>
                    </a:cubicBezTo>
                    <a:cubicBezTo>
                      <a:pt x="953" y="763"/>
                      <a:pt x="774" y="941"/>
                      <a:pt x="548" y="941"/>
                    </a:cubicBezTo>
                    <a:cubicBezTo>
                      <a:pt x="333" y="941"/>
                      <a:pt x="155" y="763"/>
                      <a:pt x="155" y="549"/>
                    </a:cubicBezTo>
                    <a:cubicBezTo>
                      <a:pt x="155" y="322"/>
                      <a:pt x="333" y="144"/>
                      <a:pt x="548" y="144"/>
                    </a:cubicBezTo>
                    <a:close/>
                    <a:moveTo>
                      <a:pt x="548" y="1"/>
                    </a:moveTo>
                    <a:cubicBezTo>
                      <a:pt x="250" y="1"/>
                      <a:pt x="0" y="251"/>
                      <a:pt x="0" y="549"/>
                    </a:cubicBezTo>
                    <a:cubicBezTo>
                      <a:pt x="0" y="846"/>
                      <a:pt x="250" y="1096"/>
                      <a:pt x="548" y="1096"/>
                    </a:cubicBezTo>
                    <a:cubicBezTo>
                      <a:pt x="845" y="1096"/>
                      <a:pt x="1095" y="846"/>
                      <a:pt x="1095" y="549"/>
                    </a:cubicBezTo>
                    <a:cubicBezTo>
                      <a:pt x="1095" y="251"/>
                      <a:pt x="845" y="1"/>
                      <a:pt x="5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9" name="Google Shape;209;p9"/>
          <p:cNvSpPr txBox="1">
            <a:spLocks noGrp="1"/>
          </p:cNvSpPr>
          <p:nvPr>
            <p:ph type="subTitle" idx="1"/>
          </p:nvPr>
        </p:nvSpPr>
        <p:spPr>
          <a:xfrm>
            <a:off x="4876800" y="2313025"/>
            <a:ext cx="3029100" cy="122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chemeClr val="accent5"/>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1">
  <p:cSld name="CUSTOM_4">
    <p:bg>
      <p:bgPr>
        <a:solidFill>
          <a:schemeClr val="accent2"/>
        </a:solidFill>
        <a:effectLst/>
      </p:bgPr>
    </p:bg>
    <p:spTree>
      <p:nvGrpSpPr>
        <p:cNvPr id="1" name="Shape 275"/>
        <p:cNvGrpSpPr/>
        <p:nvPr/>
      </p:nvGrpSpPr>
      <p:grpSpPr>
        <a:xfrm>
          <a:off x="0" y="0"/>
          <a:ext cx="0" cy="0"/>
          <a:chOff x="0" y="0"/>
          <a:chExt cx="0" cy="0"/>
        </a:xfrm>
      </p:grpSpPr>
      <p:sp>
        <p:nvSpPr>
          <p:cNvPr id="276" name="Google Shape;276;p15"/>
          <p:cNvSpPr txBox="1">
            <a:spLocks noGrp="1"/>
          </p:cNvSpPr>
          <p:nvPr>
            <p:ph type="body" idx="1"/>
          </p:nvPr>
        </p:nvSpPr>
        <p:spPr>
          <a:xfrm>
            <a:off x="5205225" y="1366325"/>
            <a:ext cx="2984700" cy="3120300"/>
          </a:xfrm>
          <a:prstGeom prst="rect">
            <a:avLst/>
          </a:prstGeom>
        </p:spPr>
        <p:txBody>
          <a:bodyPr spcFirstLastPara="1" wrap="square" lIns="91425" tIns="91425" rIns="91425" bIns="91425" anchor="ctr" anchorCtr="0">
            <a:noAutofit/>
          </a:bodyPr>
          <a:lstStyle>
            <a:lvl1pPr marL="457200" lvl="0" indent="-342900" rtl="0">
              <a:lnSpc>
                <a:spcPct val="100000"/>
              </a:lnSpc>
              <a:spcBef>
                <a:spcPts val="1000"/>
              </a:spcBef>
              <a:spcAft>
                <a:spcPts val="0"/>
              </a:spcAft>
              <a:buClr>
                <a:schemeClr val="accent3"/>
              </a:buClr>
              <a:buSzPts val="1800"/>
              <a:buChar char="●"/>
              <a:defRPr sz="1600">
                <a:solidFill>
                  <a:schemeClr val="accent3"/>
                </a:solidFill>
              </a:defRPr>
            </a:lvl1pPr>
            <a:lvl2pPr marL="914400" lvl="1" indent="-342900" rtl="0">
              <a:spcBef>
                <a:spcPts val="1600"/>
              </a:spcBef>
              <a:spcAft>
                <a:spcPts val="0"/>
              </a:spcAft>
              <a:buClr>
                <a:schemeClr val="accent3"/>
              </a:buClr>
              <a:buSzPts val="1800"/>
              <a:buChar char="○"/>
              <a:defRPr sz="1800">
                <a:solidFill>
                  <a:schemeClr val="accent3"/>
                </a:solidFill>
              </a:defRPr>
            </a:lvl2pPr>
            <a:lvl3pPr marL="1371600" lvl="2" indent="-342900" rtl="0">
              <a:spcBef>
                <a:spcPts val="1600"/>
              </a:spcBef>
              <a:spcAft>
                <a:spcPts val="0"/>
              </a:spcAft>
              <a:buClr>
                <a:schemeClr val="accent3"/>
              </a:buClr>
              <a:buSzPts val="1800"/>
              <a:buChar char="■"/>
              <a:defRPr sz="1800">
                <a:solidFill>
                  <a:schemeClr val="accent3"/>
                </a:solidFill>
              </a:defRPr>
            </a:lvl3pPr>
            <a:lvl4pPr marL="1828800" lvl="3" indent="-342900" rtl="0">
              <a:spcBef>
                <a:spcPts val="1600"/>
              </a:spcBef>
              <a:spcAft>
                <a:spcPts val="0"/>
              </a:spcAft>
              <a:buClr>
                <a:schemeClr val="accent3"/>
              </a:buClr>
              <a:buSzPts val="1800"/>
              <a:buChar char="●"/>
              <a:defRPr sz="1800">
                <a:solidFill>
                  <a:schemeClr val="accent3"/>
                </a:solidFill>
              </a:defRPr>
            </a:lvl4pPr>
            <a:lvl5pPr marL="2286000" lvl="4" indent="-342900" rtl="0">
              <a:spcBef>
                <a:spcPts val="1600"/>
              </a:spcBef>
              <a:spcAft>
                <a:spcPts val="0"/>
              </a:spcAft>
              <a:buClr>
                <a:schemeClr val="accent3"/>
              </a:buClr>
              <a:buSzPts val="1800"/>
              <a:buChar char="○"/>
              <a:defRPr sz="1800">
                <a:solidFill>
                  <a:schemeClr val="accent3"/>
                </a:solidFill>
              </a:defRPr>
            </a:lvl5pPr>
            <a:lvl6pPr marL="2743200" lvl="5" indent="-342900" rtl="0">
              <a:spcBef>
                <a:spcPts val="1600"/>
              </a:spcBef>
              <a:spcAft>
                <a:spcPts val="0"/>
              </a:spcAft>
              <a:buClr>
                <a:schemeClr val="accent3"/>
              </a:buClr>
              <a:buSzPts val="1800"/>
              <a:buChar char="■"/>
              <a:defRPr sz="1800">
                <a:solidFill>
                  <a:schemeClr val="accent3"/>
                </a:solidFill>
              </a:defRPr>
            </a:lvl6pPr>
            <a:lvl7pPr marL="3200400" lvl="6" indent="-342900" rtl="0">
              <a:spcBef>
                <a:spcPts val="1600"/>
              </a:spcBef>
              <a:spcAft>
                <a:spcPts val="0"/>
              </a:spcAft>
              <a:buClr>
                <a:schemeClr val="accent3"/>
              </a:buClr>
              <a:buSzPts val="1800"/>
              <a:buChar char="●"/>
              <a:defRPr sz="1800">
                <a:solidFill>
                  <a:schemeClr val="accent3"/>
                </a:solidFill>
              </a:defRPr>
            </a:lvl7pPr>
            <a:lvl8pPr marL="3657600" lvl="7" indent="-342900" rtl="0">
              <a:spcBef>
                <a:spcPts val="1600"/>
              </a:spcBef>
              <a:spcAft>
                <a:spcPts val="0"/>
              </a:spcAft>
              <a:buClr>
                <a:schemeClr val="accent3"/>
              </a:buClr>
              <a:buSzPts val="1800"/>
              <a:buChar char="○"/>
              <a:defRPr sz="1800">
                <a:solidFill>
                  <a:schemeClr val="accent3"/>
                </a:solidFill>
              </a:defRPr>
            </a:lvl8pPr>
            <a:lvl9pPr marL="4114800" lvl="8" indent="-342900" rtl="0">
              <a:spcBef>
                <a:spcPts val="1600"/>
              </a:spcBef>
              <a:spcAft>
                <a:spcPts val="1600"/>
              </a:spcAft>
              <a:buClr>
                <a:schemeClr val="accent3"/>
              </a:buClr>
              <a:buSzPts val="1800"/>
              <a:buChar char="■"/>
              <a:defRPr sz="1800">
                <a:solidFill>
                  <a:schemeClr val="accent3"/>
                </a:solidFill>
              </a:defRPr>
            </a:lvl9pPr>
          </a:lstStyle>
          <a:p>
            <a:endParaRPr/>
          </a:p>
        </p:txBody>
      </p:sp>
      <p:sp>
        <p:nvSpPr>
          <p:cNvPr id="277" name="Google Shape;277;p15"/>
          <p:cNvSpPr txBox="1">
            <a:spLocks noGrp="1"/>
          </p:cNvSpPr>
          <p:nvPr>
            <p:ph type="title"/>
          </p:nvPr>
        </p:nvSpPr>
        <p:spPr>
          <a:xfrm>
            <a:off x="722375" y="530750"/>
            <a:ext cx="792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78" name="Google Shape;278;p15"/>
          <p:cNvGrpSpPr/>
          <p:nvPr/>
        </p:nvGrpSpPr>
        <p:grpSpPr>
          <a:xfrm flipH="1">
            <a:off x="-447600" y="2065597"/>
            <a:ext cx="1179753" cy="2854241"/>
            <a:chOff x="7907551" y="-114309"/>
            <a:chExt cx="1908059" cy="4616272"/>
          </a:xfrm>
        </p:grpSpPr>
        <p:sp>
          <p:nvSpPr>
            <p:cNvPr id="279" name="Google Shape;279;p15"/>
            <p:cNvSpPr/>
            <p:nvPr/>
          </p:nvSpPr>
          <p:spPr>
            <a:xfrm>
              <a:off x="8606186" y="3608365"/>
              <a:ext cx="39" cy="483371"/>
            </a:xfrm>
            <a:custGeom>
              <a:avLst/>
              <a:gdLst/>
              <a:ahLst/>
              <a:cxnLst/>
              <a:rect l="l" t="t" r="r" b="b"/>
              <a:pathLst>
                <a:path w="1" h="12426" extrusionOk="0">
                  <a:moveTo>
                    <a:pt x="1" y="0"/>
                  </a:moveTo>
                  <a:lnTo>
                    <a:pt x="1" y="1242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5"/>
            <p:cNvSpPr/>
            <p:nvPr/>
          </p:nvSpPr>
          <p:spPr>
            <a:xfrm>
              <a:off x="8566430" y="3568608"/>
              <a:ext cx="79551" cy="562883"/>
            </a:xfrm>
            <a:custGeom>
              <a:avLst/>
              <a:gdLst/>
              <a:ahLst/>
              <a:cxnLst/>
              <a:rect l="l" t="t" r="r" b="b"/>
              <a:pathLst>
                <a:path w="2045" h="14470" extrusionOk="0">
                  <a:moveTo>
                    <a:pt x="1023" y="0"/>
                  </a:moveTo>
                  <a:cubicBezTo>
                    <a:pt x="369" y="0"/>
                    <a:pt x="1" y="327"/>
                    <a:pt x="1" y="1022"/>
                  </a:cubicBezTo>
                  <a:lnTo>
                    <a:pt x="1" y="13448"/>
                  </a:lnTo>
                  <a:cubicBezTo>
                    <a:pt x="1" y="13979"/>
                    <a:pt x="369" y="14470"/>
                    <a:pt x="1023" y="14470"/>
                  </a:cubicBezTo>
                  <a:cubicBezTo>
                    <a:pt x="1554" y="14470"/>
                    <a:pt x="2044" y="13979"/>
                    <a:pt x="2044" y="13448"/>
                  </a:cubicBezTo>
                  <a:lnTo>
                    <a:pt x="2044" y="1022"/>
                  </a:lnTo>
                  <a:cubicBezTo>
                    <a:pt x="2044" y="327"/>
                    <a:pt x="1554" y="0"/>
                    <a:pt x="1023" y="0"/>
                  </a:cubicBezTo>
                  <a:close/>
                </a:path>
              </a:pathLst>
            </a:custGeom>
            <a:solidFill>
              <a:schemeClr val="accent1">
                <a:alpha val="122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5"/>
            <p:cNvSpPr/>
            <p:nvPr/>
          </p:nvSpPr>
          <p:spPr>
            <a:xfrm>
              <a:off x="8798589" y="3873900"/>
              <a:ext cx="39" cy="483371"/>
            </a:xfrm>
            <a:custGeom>
              <a:avLst/>
              <a:gdLst/>
              <a:ahLst/>
              <a:cxnLst/>
              <a:rect l="l" t="t" r="r" b="b"/>
              <a:pathLst>
                <a:path w="1" h="12426" extrusionOk="0">
                  <a:moveTo>
                    <a:pt x="0" y="0"/>
                  </a:moveTo>
                  <a:lnTo>
                    <a:pt x="0" y="1242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5"/>
            <p:cNvSpPr/>
            <p:nvPr/>
          </p:nvSpPr>
          <p:spPr>
            <a:xfrm>
              <a:off x="8758832" y="3834144"/>
              <a:ext cx="79551" cy="562883"/>
            </a:xfrm>
            <a:custGeom>
              <a:avLst/>
              <a:gdLst/>
              <a:ahLst/>
              <a:cxnLst/>
              <a:rect l="l" t="t" r="r" b="b"/>
              <a:pathLst>
                <a:path w="2045" h="14470" extrusionOk="0">
                  <a:moveTo>
                    <a:pt x="1022" y="0"/>
                  </a:moveTo>
                  <a:cubicBezTo>
                    <a:pt x="532" y="0"/>
                    <a:pt x="0" y="491"/>
                    <a:pt x="0" y="1022"/>
                  </a:cubicBezTo>
                  <a:lnTo>
                    <a:pt x="0" y="13448"/>
                  </a:lnTo>
                  <a:cubicBezTo>
                    <a:pt x="0" y="14102"/>
                    <a:pt x="532" y="14470"/>
                    <a:pt x="1022" y="14470"/>
                  </a:cubicBezTo>
                  <a:cubicBezTo>
                    <a:pt x="1554" y="14470"/>
                    <a:pt x="2044" y="14102"/>
                    <a:pt x="2044" y="13448"/>
                  </a:cubicBezTo>
                  <a:lnTo>
                    <a:pt x="2044" y="1022"/>
                  </a:lnTo>
                  <a:cubicBezTo>
                    <a:pt x="2044" y="491"/>
                    <a:pt x="1554" y="0"/>
                    <a:pt x="1022" y="0"/>
                  </a:cubicBezTo>
                  <a:close/>
                </a:path>
              </a:pathLst>
            </a:custGeom>
            <a:solidFill>
              <a:schemeClr val="accent1">
                <a:alpha val="122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5"/>
            <p:cNvSpPr/>
            <p:nvPr/>
          </p:nvSpPr>
          <p:spPr>
            <a:xfrm>
              <a:off x="7907551" y="-114309"/>
              <a:ext cx="1238654" cy="3139619"/>
            </a:xfrm>
            <a:custGeom>
              <a:avLst/>
              <a:gdLst/>
              <a:ahLst/>
              <a:cxnLst/>
              <a:rect l="l" t="t" r="r" b="b"/>
              <a:pathLst>
                <a:path w="31842" h="80710" extrusionOk="0">
                  <a:moveTo>
                    <a:pt x="3210" y="0"/>
                  </a:moveTo>
                  <a:cubicBezTo>
                    <a:pt x="2252" y="0"/>
                    <a:pt x="1348" y="293"/>
                    <a:pt x="818" y="992"/>
                  </a:cubicBezTo>
                  <a:cubicBezTo>
                    <a:pt x="164" y="1851"/>
                    <a:pt x="1" y="2873"/>
                    <a:pt x="1" y="3894"/>
                  </a:cubicBezTo>
                  <a:cubicBezTo>
                    <a:pt x="1" y="8677"/>
                    <a:pt x="4088" y="12928"/>
                    <a:pt x="3557" y="17710"/>
                  </a:cubicBezTo>
                  <a:cubicBezTo>
                    <a:pt x="3393" y="20408"/>
                    <a:pt x="1513" y="22983"/>
                    <a:pt x="1513" y="25680"/>
                  </a:cubicBezTo>
                  <a:cubicBezTo>
                    <a:pt x="1513" y="29768"/>
                    <a:pt x="5437" y="33038"/>
                    <a:pt x="6295" y="36921"/>
                  </a:cubicBezTo>
                  <a:cubicBezTo>
                    <a:pt x="7481" y="43420"/>
                    <a:pt x="655" y="50736"/>
                    <a:pt x="4579" y="56009"/>
                  </a:cubicBezTo>
                  <a:cubicBezTo>
                    <a:pt x="6295" y="58584"/>
                    <a:pt x="10219" y="59933"/>
                    <a:pt x="10383" y="62998"/>
                  </a:cubicBezTo>
                  <a:cubicBezTo>
                    <a:pt x="10546" y="65369"/>
                    <a:pt x="7971" y="67086"/>
                    <a:pt x="6786" y="69293"/>
                  </a:cubicBezTo>
                  <a:cubicBezTo>
                    <a:pt x="5273" y="71663"/>
                    <a:pt x="5437" y="74729"/>
                    <a:pt x="6786" y="77141"/>
                  </a:cubicBezTo>
                  <a:cubicBezTo>
                    <a:pt x="8254" y="79382"/>
                    <a:pt x="10929" y="80710"/>
                    <a:pt x="13496" y="80710"/>
                  </a:cubicBezTo>
                  <a:cubicBezTo>
                    <a:pt x="13644" y="80710"/>
                    <a:pt x="13792" y="80706"/>
                    <a:pt x="13939" y="80697"/>
                  </a:cubicBezTo>
                  <a:lnTo>
                    <a:pt x="22645" y="79838"/>
                  </a:lnTo>
                  <a:cubicBezTo>
                    <a:pt x="28245" y="79511"/>
                    <a:pt x="31842" y="71663"/>
                    <a:pt x="28245" y="67249"/>
                  </a:cubicBezTo>
                  <a:cubicBezTo>
                    <a:pt x="26569" y="65042"/>
                    <a:pt x="23503" y="63489"/>
                    <a:pt x="22645" y="60791"/>
                  </a:cubicBezTo>
                  <a:cubicBezTo>
                    <a:pt x="21623" y="56540"/>
                    <a:pt x="26732" y="52248"/>
                    <a:pt x="25016" y="48161"/>
                  </a:cubicBezTo>
                  <a:cubicBezTo>
                    <a:pt x="24321" y="46322"/>
                    <a:pt x="22277" y="45300"/>
                    <a:pt x="21092" y="43583"/>
                  </a:cubicBezTo>
                  <a:cubicBezTo>
                    <a:pt x="17863" y="39169"/>
                    <a:pt x="21787" y="32670"/>
                    <a:pt x="20601" y="27397"/>
                  </a:cubicBezTo>
                  <a:cubicBezTo>
                    <a:pt x="19743" y="22615"/>
                    <a:pt x="15124" y="19549"/>
                    <a:pt x="12917" y="15298"/>
                  </a:cubicBezTo>
                  <a:cubicBezTo>
                    <a:pt x="10383" y="10353"/>
                    <a:pt x="10546" y="3404"/>
                    <a:pt x="5764" y="665"/>
                  </a:cubicBezTo>
                  <a:cubicBezTo>
                    <a:pt x="5036" y="252"/>
                    <a:pt x="4100" y="0"/>
                    <a:pt x="3210" y="0"/>
                  </a:cubicBezTo>
                  <a:close/>
                </a:path>
              </a:pathLst>
            </a:custGeom>
            <a:solidFill>
              <a:schemeClr val="accent6"/>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5"/>
            <p:cNvSpPr/>
            <p:nvPr/>
          </p:nvSpPr>
          <p:spPr>
            <a:xfrm>
              <a:off x="8119015" y="89647"/>
              <a:ext cx="596298" cy="2776176"/>
            </a:xfrm>
            <a:custGeom>
              <a:avLst/>
              <a:gdLst/>
              <a:ahLst/>
              <a:cxnLst/>
              <a:rect l="l" t="t" r="r" b="b"/>
              <a:pathLst>
                <a:path w="15329" h="71367" extrusionOk="0">
                  <a:moveTo>
                    <a:pt x="328" y="0"/>
                  </a:moveTo>
                  <a:cubicBezTo>
                    <a:pt x="164" y="0"/>
                    <a:pt x="1" y="205"/>
                    <a:pt x="1" y="368"/>
                  </a:cubicBezTo>
                  <a:cubicBezTo>
                    <a:pt x="164" y="695"/>
                    <a:pt x="5805" y="23339"/>
                    <a:pt x="10219" y="43776"/>
                  </a:cubicBezTo>
                  <a:lnTo>
                    <a:pt x="10219" y="43776"/>
                  </a:lnTo>
                  <a:lnTo>
                    <a:pt x="4252" y="39525"/>
                  </a:lnTo>
                  <a:cubicBezTo>
                    <a:pt x="4252" y="39362"/>
                    <a:pt x="4088" y="39362"/>
                    <a:pt x="4088" y="39362"/>
                  </a:cubicBezTo>
                  <a:cubicBezTo>
                    <a:pt x="3925" y="39362"/>
                    <a:pt x="3925" y="39362"/>
                    <a:pt x="3925" y="39525"/>
                  </a:cubicBezTo>
                  <a:cubicBezTo>
                    <a:pt x="3761" y="39689"/>
                    <a:pt x="3761" y="39852"/>
                    <a:pt x="3925" y="40057"/>
                  </a:cubicBezTo>
                  <a:lnTo>
                    <a:pt x="10056" y="44471"/>
                  </a:lnTo>
                  <a:lnTo>
                    <a:pt x="10219" y="44635"/>
                  </a:lnTo>
                  <a:lnTo>
                    <a:pt x="10383" y="44635"/>
                  </a:lnTo>
                  <a:cubicBezTo>
                    <a:pt x="11568" y="50929"/>
                    <a:pt x="12754" y="57060"/>
                    <a:pt x="13612" y="62170"/>
                  </a:cubicBezTo>
                  <a:lnTo>
                    <a:pt x="8666" y="57060"/>
                  </a:lnTo>
                  <a:cubicBezTo>
                    <a:pt x="8666" y="56897"/>
                    <a:pt x="8503" y="56897"/>
                    <a:pt x="8503" y="56897"/>
                  </a:cubicBezTo>
                  <a:cubicBezTo>
                    <a:pt x="8339" y="56897"/>
                    <a:pt x="8339" y="56897"/>
                    <a:pt x="8176" y="57060"/>
                  </a:cubicBezTo>
                  <a:lnTo>
                    <a:pt x="8176" y="57428"/>
                  </a:lnTo>
                  <a:lnTo>
                    <a:pt x="13775" y="63355"/>
                  </a:lnTo>
                  <a:cubicBezTo>
                    <a:pt x="14307" y="66420"/>
                    <a:pt x="14634" y="69159"/>
                    <a:pt x="14797" y="71366"/>
                  </a:cubicBezTo>
                  <a:lnTo>
                    <a:pt x="15329" y="71366"/>
                  </a:lnTo>
                  <a:cubicBezTo>
                    <a:pt x="15329" y="69322"/>
                    <a:pt x="15002" y="66788"/>
                    <a:pt x="14470" y="64050"/>
                  </a:cubicBezTo>
                  <a:lnTo>
                    <a:pt x="14634" y="64050"/>
                  </a:lnTo>
                  <a:cubicBezTo>
                    <a:pt x="14634" y="64050"/>
                    <a:pt x="14797" y="64050"/>
                    <a:pt x="14797" y="63886"/>
                  </a:cubicBezTo>
                  <a:cubicBezTo>
                    <a:pt x="15002" y="63886"/>
                    <a:pt x="15002" y="63559"/>
                    <a:pt x="14797" y="63559"/>
                  </a:cubicBezTo>
                  <a:lnTo>
                    <a:pt x="14470" y="63028"/>
                  </a:lnTo>
                  <a:cubicBezTo>
                    <a:pt x="11078" y="41406"/>
                    <a:pt x="859" y="695"/>
                    <a:pt x="696" y="205"/>
                  </a:cubicBezTo>
                  <a:cubicBezTo>
                    <a:pt x="696" y="0"/>
                    <a:pt x="491" y="0"/>
                    <a:pt x="328"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5"/>
            <p:cNvSpPr/>
            <p:nvPr/>
          </p:nvSpPr>
          <p:spPr>
            <a:xfrm>
              <a:off x="8424307" y="938692"/>
              <a:ext cx="111332" cy="318046"/>
            </a:xfrm>
            <a:custGeom>
              <a:avLst/>
              <a:gdLst/>
              <a:ahLst/>
              <a:cxnLst/>
              <a:rect l="l" t="t" r="r" b="b"/>
              <a:pathLst>
                <a:path w="2862" h="8176" extrusionOk="0">
                  <a:moveTo>
                    <a:pt x="2535" y="1"/>
                  </a:moveTo>
                  <a:cubicBezTo>
                    <a:pt x="2371" y="1"/>
                    <a:pt x="2208" y="164"/>
                    <a:pt x="2208" y="328"/>
                  </a:cubicBezTo>
                  <a:lnTo>
                    <a:pt x="1" y="7808"/>
                  </a:lnTo>
                  <a:cubicBezTo>
                    <a:pt x="1" y="8012"/>
                    <a:pt x="1" y="8176"/>
                    <a:pt x="164" y="8176"/>
                  </a:cubicBezTo>
                  <a:lnTo>
                    <a:pt x="328" y="8176"/>
                  </a:lnTo>
                  <a:cubicBezTo>
                    <a:pt x="491" y="8176"/>
                    <a:pt x="491" y="8176"/>
                    <a:pt x="655" y="8012"/>
                  </a:cubicBezTo>
                  <a:lnTo>
                    <a:pt x="2862" y="491"/>
                  </a:lnTo>
                  <a:cubicBezTo>
                    <a:pt x="2862" y="328"/>
                    <a:pt x="2698" y="164"/>
                    <a:pt x="2535"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5"/>
            <p:cNvSpPr/>
            <p:nvPr/>
          </p:nvSpPr>
          <p:spPr>
            <a:xfrm>
              <a:off x="8788417" y="298310"/>
              <a:ext cx="1027193" cy="2682583"/>
            </a:xfrm>
            <a:custGeom>
              <a:avLst/>
              <a:gdLst/>
              <a:ahLst/>
              <a:cxnLst/>
              <a:rect l="l" t="t" r="r" b="b"/>
              <a:pathLst>
                <a:path w="26406" h="68961" extrusionOk="0">
                  <a:moveTo>
                    <a:pt x="18871" y="0"/>
                  </a:moveTo>
                  <a:cubicBezTo>
                    <a:pt x="18467" y="0"/>
                    <a:pt x="18069" y="86"/>
                    <a:pt x="17699" y="277"/>
                  </a:cubicBezTo>
                  <a:cubicBezTo>
                    <a:pt x="17004" y="604"/>
                    <a:pt x="16514" y="1462"/>
                    <a:pt x="16187" y="2321"/>
                  </a:cubicBezTo>
                  <a:cubicBezTo>
                    <a:pt x="14961" y="6081"/>
                    <a:pt x="16841" y="10495"/>
                    <a:pt x="15165" y="14256"/>
                  </a:cubicBezTo>
                  <a:cubicBezTo>
                    <a:pt x="14143" y="16299"/>
                    <a:pt x="12100" y="17648"/>
                    <a:pt x="11241" y="19856"/>
                  </a:cubicBezTo>
                  <a:cubicBezTo>
                    <a:pt x="10056" y="23085"/>
                    <a:pt x="12263" y="26845"/>
                    <a:pt x="11568" y="30237"/>
                  </a:cubicBezTo>
                  <a:cubicBezTo>
                    <a:pt x="10710" y="35715"/>
                    <a:pt x="3230" y="39434"/>
                    <a:pt x="4742" y="44707"/>
                  </a:cubicBezTo>
                  <a:cubicBezTo>
                    <a:pt x="5437" y="47282"/>
                    <a:pt x="8176" y="49326"/>
                    <a:pt x="7317" y="51696"/>
                  </a:cubicBezTo>
                  <a:cubicBezTo>
                    <a:pt x="6786" y="53740"/>
                    <a:pt x="4415" y="54435"/>
                    <a:pt x="2699" y="55784"/>
                  </a:cubicBezTo>
                  <a:cubicBezTo>
                    <a:pt x="859" y="57173"/>
                    <a:pt x="1" y="59708"/>
                    <a:pt x="491" y="62078"/>
                  </a:cubicBezTo>
                  <a:cubicBezTo>
                    <a:pt x="1023" y="64326"/>
                    <a:pt x="2903" y="66166"/>
                    <a:pt x="5110" y="66861"/>
                  </a:cubicBezTo>
                  <a:lnTo>
                    <a:pt x="12263" y="68741"/>
                  </a:lnTo>
                  <a:cubicBezTo>
                    <a:pt x="12754" y="68891"/>
                    <a:pt x="13251" y="68961"/>
                    <a:pt x="13745" y="68961"/>
                  </a:cubicBezTo>
                  <a:cubicBezTo>
                    <a:pt x="17699" y="68961"/>
                    <a:pt x="21473" y="64472"/>
                    <a:pt x="20274" y="60402"/>
                  </a:cubicBezTo>
                  <a:cubicBezTo>
                    <a:pt x="19580" y="58195"/>
                    <a:pt x="17536" y="56152"/>
                    <a:pt x="17699" y="53577"/>
                  </a:cubicBezTo>
                  <a:cubicBezTo>
                    <a:pt x="18026" y="50020"/>
                    <a:pt x="23340" y="48140"/>
                    <a:pt x="23136" y="44380"/>
                  </a:cubicBezTo>
                  <a:cubicBezTo>
                    <a:pt x="23136" y="42663"/>
                    <a:pt x="21787" y="41314"/>
                    <a:pt x="21460" y="39598"/>
                  </a:cubicBezTo>
                  <a:cubicBezTo>
                    <a:pt x="20070" y="35183"/>
                    <a:pt x="25016" y="31259"/>
                    <a:pt x="25711" y="26681"/>
                  </a:cubicBezTo>
                  <a:cubicBezTo>
                    <a:pt x="26406" y="22758"/>
                    <a:pt x="23667" y="18997"/>
                    <a:pt x="23340" y="14910"/>
                  </a:cubicBezTo>
                  <a:cubicBezTo>
                    <a:pt x="22645" y="10332"/>
                    <a:pt x="24852" y="4855"/>
                    <a:pt x="21787" y="1462"/>
                  </a:cubicBezTo>
                  <a:cubicBezTo>
                    <a:pt x="21045" y="602"/>
                    <a:pt x="19938" y="0"/>
                    <a:pt x="18871" y="0"/>
                  </a:cubicBezTo>
                  <a:close/>
                </a:path>
              </a:pathLst>
            </a:custGeom>
            <a:solidFill>
              <a:schemeClr val="accent6"/>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5"/>
            <p:cNvSpPr/>
            <p:nvPr/>
          </p:nvSpPr>
          <p:spPr>
            <a:xfrm>
              <a:off x="9179562" y="495109"/>
              <a:ext cx="410278" cy="2370722"/>
            </a:xfrm>
            <a:custGeom>
              <a:avLst/>
              <a:gdLst/>
              <a:ahLst/>
              <a:cxnLst/>
              <a:rect l="l" t="t" r="r" b="b"/>
              <a:pathLst>
                <a:path w="10547" h="60944" extrusionOk="0">
                  <a:moveTo>
                    <a:pt x="10383" y="0"/>
                  </a:moveTo>
                  <a:cubicBezTo>
                    <a:pt x="10219" y="0"/>
                    <a:pt x="10015" y="0"/>
                    <a:pt x="10015" y="164"/>
                  </a:cubicBezTo>
                  <a:cubicBezTo>
                    <a:pt x="10015" y="491"/>
                    <a:pt x="7971" y="19906"/>
                    <a:pt x="5437" y="37277"/>
                  </a:cubicBezTo>
                  <a:lnTo>
                    <a:pt x="2045" y="32168"/>
                  </a:lnTo>
                  <a:cubicBezTo>
                    <a:pt x="2045" y="32168"/>
                    <a:pt x="2045" y="32004"/>
                    <a:pt x="1840" y="32004"/>
                  </a:cubicBezTo>
                  <a:lnTo>
                    <a:pt x="1677" y="32168"/>
                  </a:lnTo>
                  <a:cubicBezTo>
                    <a:pt x="1677" y="32168"/>
                    <a:pt x="1513" y="32331"/>
                    <a:pt x="1677" y="32495"/>
                  </a:cubicBezTo>
                  <a:lnTo>
                    <a:pt x="5274" y="37972"/>
                  </a:lnTo>
                  <a:lnTo>
                    <a:pt x="5437" y="37972"/>
                  </a:lnTo>
                  <a:cubicBezTo>
                    <a:pt x="4579" y="43408"/>
                    <a:pt x="3720" y="48518"/>
                    <a:pt x="2862" y="52768"/>
                  </a:cubicBezTo>
                  <a:lnTo>
                    <a:pt x="491" y="47332"/>
                  </a:lnTo>
                  <a:cubicBezTo>
                    <a:pt x="491" y="47169"/>
                    <a:pt x="328" y="47169"/>
                    <a:pt x="328" y="47169"/>
                  </a:cubicBezTo>
                  <a:lnTo>
                    <a:pt x="164" y="47169"/>
                  </a:lnTo>
                  <a:cubicBezTo>
                    <a:pt x="1" y="47169"/>
                    <a:pt x="1" y="47332"/>
                    <a:pt x="1" y="47496"/>
                  </a:cubicBezTo>
                  <a:lnTo>
                    <a:pt x="2699" y="53790"/>
                  </a:lnTo>
                  <a:cubicBezTo>
                    <a:pt x="2208" y="56692"/>
                    <a:pt x="1513" y="59063"/>
                    <a:pt x="1023" y="60943"/>
                  </a:cubicBezTo>
                  <a:lnTo>
                    <a:pt x="1513" y="60943"/>
                  </a:lnTo>
                  <a:cubicBezTo>
                    <a:pt x="2045" y="59267"/>
                    <a:pt x="2535" y="57019"/>
                    <a:pt x="3066" y="54485"/>
                  </a:cubicBezTo>
                  <a:lnTo>
                    <a:pt x="3393" y="54485"/>
                  </a:lnTo>
                  <a:cubicBezTo>
                    <a:pt x="3393" y="54485"/>
                    <a:pt x="3557" y="54322"/>
                    <a:pt x="3393" y="54158"/>
                  </a:cubicBezTo>
                  <a:lnTo>
                    <a:pt x="3230" y="53627"/>
                  </a:lnTo>
                  <a:cubicBezTo>
                    <a:pt x="6786" y="35560"/>
                    <a:pt x="10546" y="654"/>
                    <a:pt x="10546" y="164"/>
                  </a:cubicBezTo>
                  <a:cubicBezTo>
                    <a:pt x="10546" y="164"/>
                    <a:pt x="10546" y="0"/>
                    <a:pt x="10383"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5"/>
            <p:cNvSpPr/>
            <p:nvPr/>
          </p:nvSpPr>
          <p:spPr>
            <a:xfrm>
              <a:off x="9476919" y="1275805"/>
              <a:ext cx="179718" cy="225815"/>
            </a:xfrm>
            <a:custGeom>
              <a:avLst/>
              <a:gdLst/>
              <a:ahLst/>
              <a:cxnLst/>
              <a:rect l="l" t="t" r="r" b="b"/>
              <a:pathLst>
                <a:path w="4620" h="5805" extrusionOk="0">
                  <a:moveTo>
                    <a:pt x="4251" y="0"/>
                  </a:moveTo>
                  <a:cubicBezTo>
                    <a:pt x="4088" y="0"/>
                    <a:pt x="4088" y="0"/>
                    <a:pt x="4088" y="164"/>
                  </a:cubicBezTo>
                  <a:lnTo>
                    <a:pt x="0" y="5477"/>
                  </a:lnTo>
                  <a:cubicBezTo>
                    <a:pt x="0" y="5477"/>
                    <a:pt x="0" y="5641"/>
                    <a:pt x="164" y="5804"/>
                  </a:cubicBezTo>
                  <a:lnTo>
                    <a:pt x="532" y="5804"/>
                  </a:lnTo>
                  <a:lnTo>
                    <a:pt x="4415" y="368"/>
                  </a:lnTo>
                  <a:cubicBezTo>
                    <a:pt x="4619" y="368"/>
                    <a:pt x="4415" y="164"/>
                    <a:pt x="4415"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5"/>
            <p:cNvSpPr/>
            <p:nvPr/>
          </p:nvSpPr>
          <p:spPr>
            <a:xfrm>
              <a:off x="8106294" y="2865830"/>
              <a:ext cx="1510565" cy="1636134"/>
            </a:xfrm>
            <a:custGeom>
              <a:avLst/>
              <a:gdLst/>
              <a:ahLst/>
              <a:cxnLst/>
              <a:rect l="l" t="t" r="r" b="b"/>
              <a:pathLst>
                <a:path w="38832" h="42060" extrusionOk="0">
                  <a:moveTo>
                    <a:pt x="1" y="0"/>
                  </a:moveTo>
                  <a:lnTo>
                    <a:pt x="5437" y="42059"/>
                  </a:lnTo>
                  <a:lnTo>
                    <a:pt x="34744" y="42059"/>
                  </a:lnTo>
                  <a:lnTo>
                    <a:pt x="38831" y="0"/>
                  </a:lnTo>
                  <a:close/>
                </a:path>
              </a:pathLst>
            </a:custGeom>
            <a:solidFill>
              <a:schemeClr val="accent3"/>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5"/>
            <p:cNvSpPr/>
            <p:nvPr/>
          </p:nvSpPr>
          <p:spPr>
            <a:xfrm>
              <a:off x="8522881" y="3144086"/>
              <a:ext cx="39" cy="483371"/>
            </a:xfrm>
            <a:custGeom>
              <a:avLst/>
              <a:gdLst/>
              <a:ahLst/>
              <a:cxnLst/>
              <a:rect l="l" t="t" r="r" b="b"/>
              <a:pathLst>
                <a:path w="1" h="12426" extrusionOk="0">
                  <a:moveTo>
                    <a:pt x="1" y="0"/>
                  </a:moveTo>
                  <a:lnTo>
                    <a:pt x="1" y="1242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5"/>
            <p:cNvSpPr/>
            <p:nvPr/>
          </p:nvSpPr>
          <p:spPr>
            <a:xfrm>
              <a:off x="8483163" y="3104329"/>
              <a:ext cx="79512" cy="562883"/>
            </a:xfrm>
            <a:custGeom>
              <a:avLst/>
              <a:gdLst/>
              <a:ahLst/>
              <a:cxnLst/>
              <a:rect l="l" t="t" r="r" b="b"/>
              <a:pathLst>
                <a:path w="2044" h="14470" extrusionOk="0">
                  <a:moveTo>
                    <a:pt x="1022" y="0"/>
                  </a:moveTo>
                  <a:cubicBezTo>
                    <a:pt x="327" y="0"/>
                    <a:pt x="0" y="368"/>
                    <a:pt x="0" y="1022"/>
                  </a:cubicBezTo>
                  <a:lnTo>
                    <a:pt x="0" y="13448"/>
                  </a:lnTo>
                  <a:cubicBezTo>
                    <a:pt x="0" y="13979"/>
                    <a:pt x="327" y="14470"/>
                    <a:pt x="1022" y="14470"/>
                  </a:cubicBezTo>
                  <a:cubicBezTo>
                    <a:pt x="1553" y="14470"/>
                    <a:pt x="2044" y="13979"/>
                    <a:pt x="2044" y="13448"/>
                  </a:cubicBezTo>
                  <a:lnTo>
                    <a:pt x="2044" y="1022"/>
                  </a:lnTo>
                  <a:cubicBezTo>
                    <a:pt x="2044" y="368"/>
                    <a:pt x="1553" y="0"/>
                    <a:pt x="1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5"/>
            <p:cNvSpPr/>
            <p:nvPr/>
          </p:nvSpPr>
          <p:spPr>
            <a:xfrm>
              <a:off x="9139845" y="3031196"/>
              <a:ext cx="79512" cy="564478"/>
            </a:xfrm>
            <a:custGeom>
              <a:avLst/>
              <a:gdLst/>
              <a:ahLst/>
              <a:cxnLst/>
              <a:rect l="l" t="t" r="r" b="b"/>
              <a:pathLst>
                <a:path w="2044" h="14511" extrusionOk="0">
                  <a:moveTo>
                    <a:pt x="1022" y="0"/>
                  </a:moveTo>
                  <a:cubicBezTo>
                    <a:pt x="491" y="0"/>
                    <a:pt x="0" y="368"/>
                    <a:pt x="0" y="1022"/>
                  </a:cubicBezTo>
                  <a:lnTo>
                    <a:pt x="0" y="13488"/>
                  </a:lnTo>
                  <a:cubicBezTo>
                    <a:pt x="0" y="13979"/>
                    <a:pt x="491" y="14510"/>
                    <a:pt x="1022" y="14510"/>
                  </a:cubicBezTo>
                  <a:cubicBezTo>
                    <a:pt x="1512" y="14510"/>
                    <a:pt x="2044" y="13979"/>
                    <a:pt x="2044" y="13488"/>
                  </a:cubicBezTo>
                  <a:lnTo>
                    <a:pt x="2044" y="1022"/>
                  </a:lnTo>
                  <a:cubicBezTo>
                    <a:pt x="2044" y="368"/>
                    <a:pt x="1512" y="0"/>
                    <a:pt x="1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5"/>
            <p:cNvSpPr/>
            <p:nvPr/>
          </p:nvSpPr>
          <p:spPr>
            <a:xfrm>
              <a:off x="8993540" y="3323729"/>
              <a:ext cx="79551" cy="562922"/>
            </a:xfrm>
            <a:custGeom>
              <a:avLst/>
              <a:gdLst/>
              <a:ahLst/>
              <a:cxnLst/>
              <a:rect l="l" t="t" r="r" b="b"/>
              <a:pathLst>
                <a:path w="2045" h="14471" extrusionOk="0">
                  <a:moveTo>
                    <a:pt x="1022" y="1"/>
                  </a:moveTo>
                  <a:cubicBezTo>
                    <a:pt x="491" y="1"/>
                    <a:pt x="1" y="328"/>
                    <a:pt x="1" y="1023"/>
                  </a:cubicBezTo>
                  <a:lnTo>
                    <a:pt x="1" y="13448"/>
                  </a:lnTo>
                  <a:cubicBezTo>
                    <a:pt x="1" y="14143"/>
                    <a:pt x="491" y="14470"/>
                    <a:pt x="1022" y="14470"/>
                  </a:cubicBezTo>
                  <a:cubicBezTo>
                    <a:pt x="1513" y="14470"/>
                    <a:pt x="2044" y="14143"/>
                    <a:pt x="2044" y="13448"/>
                  </a:cubicBezTo>
                  <a:lnTo>
                    <a:pt x="2044" y="1023"/>
                  </a:lnTo>
                  <a:cubicBezTo>
                    <a:pt x="2044" y="328"/>
                    <a:pt x="1513" y="1"/>
                    <a:pt x="1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5"/>
            <p:cNvSpPr/>
            <p:nvPr/>
          </p:nvSpPr>
          <p:spPr>
            <a:xfrm>
              <a:off x="9165286" y="3733975"/>
              <a:ext cx="79512" cy="569263"/>
            </a:xfrm>
            <a:custGeom>
              <a:avLst/>
              <a:gdLst/>
              <a:ahLst/>
              <a:cxnLst/>
              <a:rect l="l" t="t" r="r" b="b"/>
              <a:pathLst>
                <a:path w="2044" h="14634" extrusionOk="0">
                  <a:moveTo>
                    <a:pt x="1022" y="0"/>
                  </a:moveTo>
                  <a:cubicBezTo>
                    <a:pt x="368" y="0"/>
                    <a:pt x="0" y="532"/>
                    <a:pt x="0" y="1022"/>
                  </a:cubicBezTo>
                  <a:lnTo>
                    <a:pt x="0" y="13611"/>
                  </a:lnTo>
                  <a:cubicBezTo>
                    <a:pt x="0" y="14143"/>
                    <a:pt x="368" y="14633"/>
                    <a:pt x="1022" y="14633"/>
                  </a:cubicBezTo>
                  <a:cubicBezTo>
                    <a:pt x="1553" y="14633"/>
                    <a:pt x="2044" y="14143"/>
                    <a:pt x="2044" y="13611"/>
                  </a:cubicBezTo>
                  <a:lnTo>
                    <a:pt x="2044" y="1022"/>
                  </a:lnTo>
                  <a:cubicBezTo>
                    <a:pt x="2044" y="532"/>
                    <a:pt x="1553" y="0"/>
                    <a:pt x="1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15"/>
          <p:cNvGrpSpPr/>
          <p:nvPr/>
        </p:nvGrpSpPr>
        <p:grpSpPr>
          <a:xfrm flipH="1">
            <a:off x="7839222" y="781050"/>
            <a:ext cx="1385931" cy="2705253"/>
            <a:chOff x="409722" y="228600"/>
            <a:chExt cx="1385931" cy="2705253"/>
          </a:xfrm>
        </p:grpSpPr>
        <p:grpSp>
          <p:nvGrpSpPr>
            <p:cNvPr id="296" name="Google Shape;296;p15"/>
            <p:cNvGrpSpPr/>
            <p:nvPr/>
          </p:nvGrpSpPr>
          <p:grpSpPr>
            <a:xfrm rot="-617154" flipH="1">
              <a:off x="575967" y="402323"/>
              <a:ext cx="1053440" cy="2450002"/>
              <a:chOff x="3817855" y="1437512"/>
              <a:chExt cx="541146" cy="1128254"/>
            </a:xfrm>
          </p:grpSpPr>
          <p:sp>
            <p:nvSpPr>
              <p:cNvPr id="297" name="Google Shape;297;p15"/>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5"/>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 name="Google Shape;299;p15"/>
            <p:cNvSpPr/>
            <p:nvPr/>
          </p:nvSpPr>
          <p:spPr>
            <a:xfrm>
              <a:off x="1419225" y="228600"/>
              <a:ext cx="142800" cy="142800"/>
            </a:xfrm>
            <a:prstGeom prst="ellipse">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00" name="Google Shape;300;p15"/>
          <p:cNvCxnSpPr/>
          <p:nvPr/>
        </p:nvCxnSpPr>
        <p:spPr>
          <a:xfrm>
            <a:off x="481667" y="4824600"/>
            <a:ext cx="1133400" cy="0"/>
          </a:xfrm>
          <a:prstGeom prst="straightConnector1">
            <a:avLst/>
          </a:prstGeom>
          <a:noFill/>
          <a:ln w="19050" cap="flat" cmpd="sng">
            <a:solidFill>
              <a:schemeClr val="accent5"/>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413"/>
        <p:cNvGrpSpPr/>
        <p:nvPr/>
      </p:nvGrpSpPr>
      <p:grpSpPr>
        <a:xfrm>
          <a:off x="0" y="0"/>
          <a:ext cx="0" cy="0"/>
          <a:chOff x="0" y="0"/>
          <a:chExt cx="0" cy="0"/>
        </a:xfrm>
      </p:grpSpPr>
      <p:grpSp>
        <p:nvGrpSpPr>
          <p:cNvPr id="414" name="Google Shape;414;p20"/>
          <p:cNvGrpSpPr/>
          <p:nvPr/>
        </p:nvGrpSpPr>
        <p:grpSpPr>
          <a:xfrm>
            <a:off x="-9513" y="-6"/>
            <a:ext cx="9177947" cy="5143519"/>
            <a:chOff x="-9513" y="-6"/>
            <a:chExt cx="9177947" cy="5143519"/>
          </a:xfrm>
        </p:grpSpPr>
        <p:sp>
          <p:nvSpPr>
            <p:cNvPr id="415" name="Google Shape;415;p20"/>
            <p:cNvSpPr/>
            <p:nvPr/>
          </p:nvSpPr>
          <p:spPr>
            <a:xfrm>
              <a:off x="319050" y="283350"/>
              <a:ext cx="8505900" cy="4576800"/>
            </a:xfrm>
            <a:prstGeom prst="roundRect">
              <a:avLst>
                <a:gd name="adj" fmla="val 3396"/>
              </a:avLst>
            </a:prstGeom>
            <a:solidFill>
              <a:schemeClr val="accent4"/>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7132742" y="2"/>
              <a:ext cx="1612254" cy="1208486"/>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6426313" y="-6"/>
              <a:ext cx="1250789" cy="937634"/>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743298" y="3878776"/>
              <a:ext cx="1664900" cy="1264737"/>
            </a:xfrm>
            <a:custGeom>
              <a:avLst/>
              <a:gdLst/>
              <a:ahLst/>
              <a:cxnLst/>
              <a:rect l="l" t="t" r="r" b="b"/>
              <a:pathLst>
                <a:path w="24157" h="19743" extrusionOk="0">
                  <a:moveTo>
                    <a:pt x="1676" y="0"/>
                  </a:moveTo>
                  <a:cubicBezTo>
                    <a:pt x="1185" y="0"/>
                    <a:pt x="818" y="164"/>
                    <a:pt x="491" y="532"/>
                  </a:cubicBezTo>
                  <a:cubicBezTo>
                    <a:pt x="0" y="1022"/>
                    <a:pt x="0" y="2044"/>
                    <a:pt x="654" y="2575"/>
                  </a:cubicBezTo>
                  <a:lnTo>
                    <a:pt x="19742" y="19743"/>
                  </a:lnTo>
                  <a:lnTo>
                    <a:pt x="24157" y="19743"/>
                  </a:lnTo>
                  <a:lnTo>
                    <a:pt x="2534" y="327"/>
                  </a:lnTo>
                  <a:cubicBezTo>
                    <a:pt x="2371" y="0"/>
                    <a:pt x="2044" y="0"/>
                    <a:pt x="1676"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rot="10800000">
              <a:off x="-9513" y="3652041"/>
              <a:ext cx="1143784" cy="1085055"/>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rot="10800000">
              <a:off x="-9513" y="2774418"/>
              <a:ext cx="1143784" cy="1085055"/>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7972352" y="1381124"/>
              <a:ext cx="1196082" cy="1134709"/>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 name="Google Shape;422;p20"/>
          <p:cNvGrpSpPr/>
          <p:nvPr/>
        </p:nvGrpSpPr>
        <p:grpSpPr>
          <a:xfrm>
            <a:off x="4281415" y="75177"/>
            <a:ext cx="581170" cy="125403"/>
            <a:chOff x="4685288" y="186288"/>
            <a:chExt cx="419375" cy="90485"/>
          </a:xfrm>
        </p:grpSpPr>
        <p:sp>
          <p:nvSpPr>
            <p:cNvPr id="423" name="Google Shape;423;p20"/>
            <p:cNvSpPr/>
            <p:nvPr/>
          </p:nvSpPr>
          <p:spPr>
            <a:xfrm>
              <a:off x="4687513" y="186288"/>
              <a:ext cx="414900" cy="82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 name="Google Shape;424;p20"/>
            <p:cNvGrpSpPr/>
            <p:nvPr/>
          </p:nvGrpSpPr>
          <p:grpSpPr>
            <a:xfrm>
              <a:off x="4685288" y="186300"/>
              <a:ext cx="419375" cy="90473"/>
              <a:chOff x="4390000" y="182175"/>
              <a:chExt cx="419375" cy="90473"/>
            </a:xfrm>
          </p:grpSpPr>
          <p:sp>
            <p:nvSpPr>
              <p:cNvPr id="425" name="Google Shape;425;p20"/>
              <p:cNvSpPr/>
              <p:nvPr/>
            </p:nvSpPr>
            <p:spPr>
              <a:xfrm>
                <a:off x="4390000" y="182175"/>
                <a:ext cx="419375" cy="90473"/>
              </a:xfrm>
              <a:custGeom>
                <a:avLst/>
                <a:gdLst/>
                <a:ahLst/>
                <a:cxnLst/>
                <a:rect l="l" t="t" r="r" b="b"/>
                <a:pathLst>
                  <a:path w="8835" h="1906" extrusionOk="0">
                    <a:moveTo>
                      <a:pt x="7882" y="155"/>
                    </a:moveTo>
                    <a:cubicBezTo>
                      <a:pt x="8323" y="155"/>
                      <a:pt x="8680" y="512"/>
                      <a:pt x="8680" y="953"/>
                    </a:cubicBezTo>
                    <a:cubicBezTo>
                      <a:pt x="8680" y="1393"/>
                      <a:pt x="8323" y="1750"/>
                      <a:pt x="7882" y="1750"/>
                    </a:cubicBezTo>
                    <a:lnTo>
                      <a:pt x="953" y="1750"/>
                    </a:lnTo>
                    <a:cubicBezTo>
                      <a:pt x="512" y="1750"/>
                      <a:pt x="155" y="1393"/>
                      <a:pt x="155" y="953"/>
                    </a:cubicBezTo>
                    <a:cubicBezTo>
                      <a:pt x="155" y="512"/>
                      <a:pt x="512" y="155"/>
                      <a:pt x="953" y="155"/>
                    </a:cubicBezTo>
                    <a:close/>
                    <a:moveTo>
                      <a:pt x="953" y="0"/>
                    </a:moveTo>
                    <a:cubicBezTo>
                      <a:pt x="429" y="0"/>
                      <a:pt x="0" y="429"/>
                      <a:pt x="0" y="953"/>
                    </a:cubicBezTo>
                    <a:cubicBezTo>
                      <a:pt x="0" y="1476"/>
                      <a:pt x="429" y="1905"/>
                      <a:pt x="953" y="1905"/>
                    </a:cubicBezTo>
                    <a:lnTo>
                      <a:pt x="7882" y="1905"/>
                    </a:lnTo>
                    <a:cubicBezTo>
                      <a:pt x="8406" y="1905"/>
                      <a:pt x="8835" y="1476"/>
                      <a:pt x="8835" y="953"/>
                    </a:cubicBezTo>
                    <a:cubicBezTo>
                      <a:pt x="8835" y="429"/>
                      <a:pt x="8406" y="0"/>
                      <a:pt x="7882"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0"/>
              <p:cNvSpPr/>
              <p:nvPr/>
            </p:nvSpPr>
            <p:spPr>
              <a:xfrm>
                <a:off x="4464048" y="201352"/>
                <a:ext cx="52024" cy="52072"/>
              </a:xfrm>
              <a:custGeom>
                <a:avLst/>
                <a:gdLst/>
                <a:ahLst/>
                <a:cxnLst/>
                <a:rect l="l" t="t" r="r" b="b"/>
                <a:pathLst>
                  <a:path w="1096" h="1097" extrusionOk="0">
                    <a:moveTo>
                      <a:pt x="548" y="144"/>
                    </a:moveTo>
                    <a:cubicBezTo>
                      <a:pt x="774" y="144"/>
                      <a:pt x="953" y="322"/>
                      <a:pt x="953" y="549"/>
                    </a:cubicBezTo>
                    <a:cubicBezTo>
                      <a:pt x="953" y="763"/>
                      <a:pt x="774" y="941"/>
                      <a:pt x="548" y="941"/>
                    </a:cubicBezTo>
                    <a:cubicBezTo>
                      <a:pt x="333" y="941"/>
                      <a:pt x="155" y="763"/>
                      <a:pt x="155" y="549"/>
                    </a:cubicBezTo>
                    <a:cubicBezTo>
                      <a:pt x="155" y="322"/>
                      <a:pt x="333" y="144"/>
                      <a:pt x="548" y="144"/>
                    </a:cubicBezTo>
                    <a:close/>
                    <a:moveTo>
                      <a:pt x="548" y="1"/>
                    </a:moveTo>
                    <a:cubicBezTo>
                      <a:pt x="250" y="1"/>
                      <a:pt x="0" y="251"/>
                      <a:pt x="0" y="549"/>
                    </a:cubicBezTo>
                    <a:cubicBezTo>
                      <a:pt x="0" y="846"/>
                      <a:pt x="250" y="1096"/>
                      <a:pt x="548" y="1096"/>
                    </a:cubicBezTo>
                    <a:cubicBezTo>
                      <a:pt x="845" y="1096"/>
                      <a:pt x="1095" y="846"/>
                      <a:pt x="1095" y="549"/>
                    </a:cubicBezTo>
                    <a:cubicBezTo>
                      <a:pt x="1095" y="251"/>
                      <a:pt x="845" y="1"/>
                      <a:pt x="5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7" name="Google Shape;427;p20"/>
          <p:cNvSpPr txBox="1">
            <a:spLocks noGrp="1"/>
          </p:cNvSpPr>
          <p:nvPr>
            <p:ph type="subTitle" idx="1"/>
          </p:nvPr>
        </p:nvSpPr>
        <p:spPr>
          <a:xfrm>
            <a:off x="1909800" y="1549776"/>
            <a:ext cx="5324400" cy="1308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400"/>
            </a:lvl1pPr>
            <a:lvl2pPr lvl="1" algn="ctr" rtl="0">
              <a:lnSpc>
                <a:spcPct val="100000"/>
              </a:lnSpc>
              <a:spcBef>
                <a:spcPts val="0"/>
              </a:spcBef>
              <a:spcAft>
                <a:spcPts val="0"/>
              </a:spcAft>
              <a:buNone/>
              <a:defRPr sz="2400"/>
            </a:lvl2pPr>
            <a:lvl3pPr lvl="2" algn="ctr" rtl="0">
              <a:lnSpc>
                <a:spcPct val="100000"/>
              </a:lnSpc>
              <a:spcBef>
                <a:spcPts val="0"/>
              </a:spcBef>
              <a:spcAft>
                <a:spcPts val="0"/>
              </a:spcAft>
              <a:buNone/>
              <a:defRPr sz="2400"/>
            </a:lvl3pPr>
            <a:lvl4pPr lvl="3" algn="ctr" rtl="0">
              <a:lnSpc>
                <a:spcPct val="100000"/>
              </a:lnSpc>
              <a:spcBef>
                <a:spcPts val="0"/>
              </a:spcBef>
              <a:spcAft>
                <a:spcPts val="0"/>
              </a:spcAft>
              <a:buNone/>
              <a:defRPr sz="2400"/>
            </a:lvl4pPr>
            <a:lvl5pPr lvl="4" algn="ctr" rtl="0">
              <a:lnSpc>
                <a:spcPct val="100000"/>
              </a:lnSpc>
              <a:spcBef>
                <a:spcPts val="0"/>
              </a:spcBef>
              <a:spcAft>
                <a:spcPts val="0"/>
              </a:spcAft>
              <a:buNone/>
              <a:defRPr sz="2400"/>
            </a:lvl5pPr>
            <a:lvl6pPr lvl="5" algn="ctr" rtl="0">
              <a:lnSpc>
                <a:spcPct val="100000"/>
              </a:lnSpc>
              <a:spcBef>
                <a:spcPts val="0"/>
              </a:spcBef>
              <a:spcAft>
                <a:spcPts val="0"/>
              </a:spcAft>
              <a:buNone/>
              <a:defRPr sz="2400"/>
            </a:lvl6pPr>
            <a:lvl7pPr lvl="6" algn="ctr" rtl="0">
              <a:lnSpc>
                <a:spcPct val="100000"/>
              </a:lnSpc>
              <a:spcBef>
                <a:spcPts val="0"/>
              </a:spcBef>
              <a:spcAft>
                <a:spcPts val="0"/>
              </a:spcAft>
              <a:buNone/>
              <a:defRPr sz="2400"/>
            </a:lvl7pPr>
            <a:lvl8pPr lvl="7" algn="ctr" rtl="0">
              <a:lnSpc>
                <a:spcPct val="100000"/>
              </a:lnSpc>
              <a:spcBef>
                <a:spcPts val="0"/>
              </a:spcBef>
              <a:spcAft>
                <a:spcPts val="0"/>
              </a:spcAft>
              <a:buNone/>
              <a:defRPr sz="2400"/>
            </a:lvl8pPr>
            <a:lvl9pPr lvl="8" algn="ctr" rtl="0">
              <a:lnSpc>
                <a:spcPct val="100000"/>
              </a:lnSpc>
              <a:spcBef>
                <a:spcPts val="0"/>
              </a:spcBef>
              <a:spcAft>
                <a:spcPts val="0"/>
              </a:spcAft>
              <a:buNone/>
              <a:defRPr sz="2400"/>
            </a:lvl9pPr>
          </a:lstStyle>
          <a:p>
            <a:endParaRPr/>
          </a:p>
        </p:txBody>
      </p:sp>
      <p:sp>
        <p:nvSpPr>
          <p:cNvPr id="428" name="Google Shape;428;p20"/>
          <p:cNvSpPr txBox="1">
            <a:spLocks noGrp="1"/>
          </p:cNvSpPr>
          <p:nvPr>
            <p:ph type="title"/>
          </p:nvPr>
        </p:nvSpPr>
        <p:spPr>
          <a:xfrm>
            <a:off x="3327000" y="3134828"/>
            <a:ext cx="2490000" cy="31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
              <a:buNone/>
              <a:defRPr sz="1600" b="1"/>
            </a:lvl1pPr>
            <a:lvl2pPr lvl="1" rtl="0">
              <a:spcBef>
                <a:spcPts val="0"/>
              </a:spcBef>
              <a:spcAft>
                <a:spcPts val="0"/>
              </a:spcAft>
              <a:buClr>
                <a:schemeClr val="accent5"/>
              </a:buClr>
              <a:buSzPts val="2800"/>
              <a:buNone/>
              <a:defRPr>
                <a:solidFill>
                  <a:schemeClr val="accent5"/>
                </a:solidFill>
                <a:latin typeface="PT Sans"/>
                <a:ea typeface="PT Sans"/>
                <a:cs typeface="PT Sans"/>
                <a:sym typeface="PT Sans"/>
              </a:defRPr>
            </a:lvl2pPr>
            <a:lvl3pPr lvl="2" rtl="0">
              <a:spcBef>
                <a:spcPts val="0"/>
              </a:spcBef>
              <a:spcAft>
                <a:spcPts val="0"/>
              </a:spcAft>
              <a:buClr>
                <a:schemeClr val="accent5"/>
              </a:buClr>
              <a:buSzPts val="2800"/>
              <a:buNone/>
              <a:defRPr>
                <a:solidFill>
                  <a:schemeClr val="accent5"/>
                </a:solidFill>
                <a:latin typeface="PT Sans"/>
                <a:ea typeface="PT Sans"/>
                <a:cs typeface="PT Sans"/>
                <a:sym typeface="PT Sans"/>
              </a:defRPr>
            </a:lvl3pPr>
            <a:lvl4pPr lvl="3" rtl="0">
              <a:spcBef>
                <a:spcPts val="0"/>
              </a:spcBef>
              <a:spcAft>
                <a:spcPts val="0"/>
              </a:spcAft>
              <a:buClr>
                <a:schemeClr val="accent5"/>
              </a:buClr>
              <a:buSzPts val="2800"/>
              <a:buNone/>
              <a:defRPr>
                <a:solidFill>
                  <a:schemeClr val="accent5"/>
                </a:solidFill>
                <a:latin typeface="PT Sans"/>
                <a:ea typeface="PT Sans"/>
                <a:cs typeface="PT Sans"/>
                <a:sym typeface="PT Sans"/>
              </a:defRPr>
            </a:lvl4pPr>
            <a:lvl5pPr lvl="4" rtl="0">
              <a:spcBef>
                <a:spcPts val="0"/>
              </a:spcBef>
              <a:spcAft>
                <a:spcPts val="0"/>
              </a:spcAft>
              <a:buClr>
                <a:schemeClr val="accent5"/>
              </a:buClr>
              <a:buSzPts val="2800"/>
              <a:buNone/>
              <a:defRPr>
                <a:solidFill>
                  <a:schemeClr val="accent5"/>
                </a:solidFill>
                <a:latin typeface="PT Sans"/>
                <a:ea typeface="PT Sans"/>
                <a:cs typeface="PT Sans"/>
                <a:sym typeface="PT Sans"/>
              </a:defRPr>
            </a:lvl5pPr>
            <a:lvl6pPr lvl="5" rtl="0">
              <a:spcBef>
                <a:spcPts val="0"/>
              </a:spcBef>
              <a:spcAft>
                <a:spcPts val="0"/>
              </a:spcAft>
              <a:buClr>
                <a:schemeClr val="accent5"/>
              </a:buClr>
              <a:buSzPts val="2800"/>
              <a:buNone/>
              <a:defRPr>
                <a:solidFill>
                  <a:schemeClr val="accent5"/>
                </a:solidFill>
                <a:latin typeface="PT Sans"/>
                <a:ea typeface="PT Sans"/>
                <a:cs typeface="PT Sans"/>
                <a:sym typeface="PT Sans"/>
              </a:defRPr>
            </a:lvl6pPr>
            <a:lvl7pPr lvl="6" rtl="0">
              <a:spcBef>
                <a:spcPts val="0"/>
              </a:spcBef>
              <a:spcAft>
                <a:spcPts val="0"/>
              </a:spcAft>
              <a:buClr>
                <a:schemeClr val="accent5"/>
              </a:buClr>
              <a:buSzPts val="2800"/>
              <a:buNone/>
              <a:defRPr>
                <a:solidFill>
                  <a:schemeClr val="accent5"/>
                </a:solidFill>
                <a:latin typeface="PT Sans"/>
                <a:ea typeface="PT Sans"/>
                <a:cs typeface="PT Sans"/>
                <a:sym typeface="PT Sans"/>
              </a:defRPr>
            </a:lvl7pPr>
            <a:lvl8pPr lvl="7" rtl="0">
              <a:spcBef>
                <a:spcPts val="0"/>
              </a:spcBef>
              <a:spcAft>
                <a:spcPts val="0"/>
              </a:spcAft>
              <a:buClr>
                <a:schemeClr val="accent5"/>
              </a:buClr>
              <a:buSzPts val="2800"/>
              <a:buNone/>
              <a:defRPr>
                <a:solidFill>
                  <a:schemeClr val="accent5"/>
                </a:solidFill>
                <a:latin typeface="PT Sans"/>
                <a:ea typeface="PT Sans"/>
                <a:cs typeface="PT Sans"/>
                <a:sym typeface="PT Sans"/>
              </a:defRPr>
            </a:lvl8pPr>
            <a:lvl9pPr lvl="8" rtl="0">
              <a:spcBef>
                <a:spcPts val="0"/>
              </a:spcBef>
              <a:spcAft>
                <a:spcPts val="0"/>
              </a:spcAft>
              <a:buClr>
                <a:schemeClr val="accent5"/>
              </a:buClr>
              <a:buSzPts val="2800"/>
              <a:buNone/>
              <a:defRPr>
                <a:solidFill>
                  <a:schemeClr val="accent5"/>
                </a:solidFill>
                <a:latin typeface="PT Sans"/>
                <a:ea typeface="PT Sans"/>
                <a:cs typeface="PT Sans"/>
                <a:sym typeface="PT Sans"/>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10">
    <p:bg>
      <p:bgPr>
        <a:solidFill>
          <a:schemeClr val="accent2"/>
        </a:solidFill>
        <a:effectLst/>
      </p:bgPr>
    </p:bg>
    <p:spTree>
      <p:nvGrpSpPr>
        <p:cNvPr id="1" name="Shape 433"/>
        <p:cNvGrpSpPr/>
        <p:nvPr/>
      </p:nvGrpSpPr>
      <p:grpSpPr>
        <a:xfrm>
          <a:off x="0" y="0"/>
          <a:ext cx="0" cy="0"/>
          <a:chOff x="0" y="0"/>
          <a:chExt cx="0" cy="0"/>
        </a:xfrm>
      </p:grpSpPr>
      <p:cxnSp>
        <p:nvCxnSpPr>
          <p:cNvPr id="434" name="Google Shape;434;p22"/>
          <p:cNvCxnSpPr/>
          <p:nvPr/>
        </p:nvCxnSpPr>
        <p:spPr>
          <a:xfrm rot="10800000">
            <a:off x="447750" y="4895850"/>
            <a:ext cx="1133400" cy="0"/>
          </a:xfrm>
          <a:prstGeom prst="straightConnector1">
            <a:avLst/>
          </a:prstGeom>
          <a:noFill/>
          <a:ln w="19050" cap="flat" cmpd="sng">
            <a:solidFill>
              <a:schemeClr val="accent5"/>
            </a:solidFill>
            <a:prstDash val="solid"/>
            <a:round/>
            <a:headEnd type="none" w="med" len="med"/>
            <a:tailEnd type="none" w="med" len="med"/>
          </a:ln>
        </p:spPr>
      </p:cxnSp>
      <p:grpSp>
        <p:nvGrpSpPr>
          <p:cNvPr id="435" name="Google Shape;435;p22"/>
          <p:cNvGrpSpPr/>
          <p:nvPr/>
        </p:nvGrpSpPr>
        <p:grpSpPr>
          <a:xfrm flipH="1">
            <a:off x="-47478" y="2136847"/>
            <a:ext cx="1179753" cy="2854241"/>
            <a:chOff x="7907551" y="-114309"/>
            <a:chExt cx="1908059" cy="4616272"/>
          </a:xfrm>
        </p:grpSpPr>
        <p:sp>
          <p:nvSpPr>
            <p:cNvPr id="436" name="Google Shape;436;p22"/>
            <p:cNvSpPr/>
            <p:nvPr/>
          </p:nvSpPr>
          <p:spPr>
            <a:xfrm>
              <a:off x="8606186" y="3608365"/>
              <a:ext cx="39" cy="483371"/>
            </a:xfrm>
            <a:custGeom>
              <a:avLst/>
              <a:gdLst/>
              <a:ahLst/>
              <a:cxnLst/>
              <a:rect l="l" t="t" r="r" b="b"/>
              <a:pathLst>
                <a:path w="1" h="12426" extrusionOk="0">
                  <a:moveTo>
                    <a:pt x="1" y="0"/>
                  </a:moveTo>
                  <a:lnTo>
                    <a:pt x="1" y="1242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2"/>
            <p:cNvSpPr/>
            <p:nvPr/>
          </p:nvSpPr>
          <p:spPr>
            <a:xfrm>
              <a:off x="8566430" y="3568608"/>
              <a:ext cx="79551" cy="562883"/>
            </a:xfrm>
            <a:custGeom>
              <a:avLst/>
              <a:gdLst/>
              <a:ahLst/>
              <a:cxnLst/>
              <a:rect l="l" t="t" r="r" b="b"/>
              <a:pathLst>
                <a:path w="2045" h="14470" extrusionOk="0">
                  <a:moveTo>
                    <a:pt x="1023" y="0"/>
                  </a:moveTo>
                  <a:cubicBezTo>
                    <a:pt x="369" y="0"/>
                    <a:pt x="1" y="327"/>
                    <a:pt x="1" y="1022"/>
                  </a:cubicBezTo>
                  <a:lnTo>
                    <a:pt x="1" y="13448"/>
                  </a:lnTo>
                  <a:cubicBezTo>
                    <a:pt x="1" y="13979"/>
                    <a:pt x="369" y="14470"/>
                    <a:pt x="1023" y="14470"/>
                  </a:cubicBezTo>
                  <a:cubicBezTo>
                    <a:pt x="1554" y="14470"/>
                    <a:pt x="2044" y="13979"/>
                    <a:pt x="2044" y="13448"/>
                  </a:cubicBezTo>
                  <a:lnTo>
                    <a:pt x="2044" y="1022"/>
                  </a:lnTo>
                  <a:cubicBezTo>
                    <a:pt x="2044" y="327"/>
                    <a:pt x="1554" y="0"/>
                    <a:pt x="1023" y="0"/>
                  </a:cubicBezTo>
                  <a:close/>
                </a:path>
              </a:pathLst>
            </a:custGeom>
            <a:solidFill>
              <a:schemeClr val="accent1">
                <a:alpha val="122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2"/>
            <p:cNvSpPr/>
            <p:nvPr/>
          </p:nvSpPr>
          <p:spPr>
            <a:xfrm>
              <a:off x="8798589" y="3873900"/>
              <a:ext cx="39" cy="483371"/>
            </a:xfrm>
            <a:custGeom>
              <a:avLst/>
              <a:gdLst/>
              <a:ahLst/>
              <a:cxnLst/>
              <a:rect l="l" t="t" r="r" b="b"/>
              <a:pathLst>
                <a:path w="1" h="12426" extrusionOk="0">
                  <a:moveTo>
                    <a:pt x="0" y="0"/>
                  </a:moveTo>
                  <a:lnTo>
                    <a:pt x="0" y="1242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2"/>
            <p:cNvSpPr/>
            <p:nvPr/>
          </p:nvSpPr>
          <p:spPr>
            <a:xfrm>
              <a:off x="8758832" y="3834144"/>
              <a:ext cx="79551" cy="562883"/>
            </a:xfrm>
            <a:custGeom>
              <a:avLst/>
              <a:gdLst/>
              <a:ahLst/>
              <a:cxnLst/>
              <a:rect l="l" t="t" r="r" b="b"/>
              <a:pathLst>
                <a:path w="2045" h="14470" extrusionOk="0">
                  <a:moveTo>
                    <a:pt x="1022" y="0"/>
                  </a:moveTo>
                  <a:cubicBezTo>
                    <a:pt x="532" y="0"/>
                    <a:pt x="0" y="491"/>
                    <a:pt x="0" y="1022"/>
                  </a:cubicBezTo>
                  <a:lnTo>
                    <a:pt x="0" y="13448"/>
                  </a:lnTo>
                  <a:cubicBezTo>
                    <a:pt x="0" y="14102"/>
                    <a:pt x="532" y="14470"/>
                    <a:pt x="1022" y="14470"/>
                  </a:cubicBezTo>
                  <a:cubicBezTo>
                    <a:pt x="1554" y="14470"/>
                    <a:pt x="2044" y="14102"/>
                    <a:pt x="2044" y="13448"/>
                  </a:cubicBezTo>
                  <a:lnTo>
                    <a:pt x="2044" y="1022"/>
                  </a:lnTo>
                  <a:cubicBezTo>
                    <a:pt x="2044" y="491"/>
                    <a:pt x="1554" y="0"/>
                    <a:pt x="1022" y="0"/>
                  </a:cubicBezTo>
                  <a:close/>
                </a:path>
              </a:pathLst>
            </a:custGeom>
            <a:solidFill>
              <a:schemeClr val="accent1">
                <a:alpha val="122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2"/>
            <p:cNvSpPr/>
            <p:nvPr/>
          </p:nvSpPr>
          <p:spPr>
            <a:xfrm>
              <a:off x="7907551" y="-114309"/>
              <a:ext cx="1238654" cy="3139619"/>
            </a:xfrm>
            <a:custGeom>
              <a:avLst/>
              <a:gdLst/>
              <a:ahLst/>
              <a:cxnLst/>
              <a:rect l="l" t="t" r="r" b="b"/>
              <a:pathLst>
                <a:path w="31842" h="80710" extrusionOk="0">
                  <a:moveTo>
                    <a:pt x="3210" y="0"/>
                  </a:moveTo>
                  <a:cubicBezTo>
                    <a:pt x="2252" y="0"/>
                    <a:pt x="1348" y="293"/>
                    <a:pt x="818" y="992"/>
                  </a:cubicBezTo>
                  <a:cubicBezTo>
                    <a:pt x="164" y="1851"/>
                    <a:pt x="1" y="2873"/>
                    <a:pt x="1" y="3894"/>
                  </a:cubicBezTo>
                  <a:cubicBezTo>
                    <a:pt x="1" y="8677"/>
                    <a:pt x="4088" y="12928"/>
                    <a:pt x="3557" y="17710"/>
                  </a:cubicBezTo>
                  <a:cubicBezTo>
                    <a:pt x="3393" y="20408"/>
                    <a:pt x="1513" y="22983"/>
                    <a:pt x="1513" y="25680"/>
                  </a:cubicBezTo>
                  <a:cubicBezTo>
                    <a:pt x="1513" y="29768"/>
                    <a:pt x="5437" y="33038"/>
                    <a:pt x="6295" y="36921"/>
                  </a:cubicBezTo>
                  <a:cubicBezTo>
                    <a:pt x="7481" y="43420"/>
                    <a:pt x="655" y="50736"/>
                    <a:pt x="4579" y="56009"/>
                  </a:cubicBezTo>
                  <a:cubicBezTo>
                    <a:pt x="6295" y="58584"/>
                    <a:pt x="10219" y="59933"/>
                    <a:pt x="10383" y="62998"/>
                  </a:cubicBezTo>
                  <a:cubicBezTo>
                    <a:pt x="10546" y="65369"/>
                    <a:pt x="7971" y="67086"/>
                    <a:pt x="6786" y="69293"/>
                  </a:cubicBezTo>
                  <a:cubicBezTo>
                    <a:pt x="5273" y="71663"/>
                    <a:pt x="5437" y="74729"/>
                    <a:pt x="6786" y="77141"/>
                  </a:cubicBezTo>
                  <a:cubicBezTo>
                    <a:pt x="8254" y="79382"/>
                    <a:pt x="10929" y="80710"/>
                    <a:pt x="13496" y="80710"/>
                  </a:cubicBezTo>
                  <a:cubicBezTo>
                    <a:pt x="13644" y="80710"/>
                    <a:pt x="13792" y="80706"/>
                    <a:pt x="13939" y="80697"/>
                  </a:cubicBezTo>
                  <a:lnTo>
                    <a:pt x="22645" y="79838"/>
                  </a:lnTo>
                  <a:cubicBezTo>
                    <a:pt x="28245" y="79511"/>
                    <a:pt x="31842" y="71663"/>
                    <a:pt x="28245" y="67249"/>
                  </a:cubicBezTo>
                  <a:cubicBezTo>
                    <a:pt x="26569" y="65042"/>
                    <a:pt x="23503" y="63489"/>
                    <a:pt x="22645" y="60791"/>
                  </a:cubicBezTo>
                  <a:cubicBezTo>
                    <a:pt x="21623" y="56540"/>
                    <a:pt x="26732" y="52248"/>
                    <a:pt x="25016" y="48161"/>
                  </a:cubicBezTo>
                  <a:cubicBezTo>
                    <a:pt x="24321" y="46322"/>
                    <a:pt x="22277" y="45300"/>
                    <a:pt x="21092" y="43583"/>
                  </a:cubicBezTo>
                  <a:cubicBezTo>
                    <a:pt x="17863" y="39169"/>
                    <a:pt x="21787" y="32670"/>
                    <a:pt x="20601" y="27397"/>
                  </a:cubicBezTo>
                  <a:cubicBezTo>
                    <a:pt x="19743" y="22615"/>
                    <a:pt x="15124" y="19549"/>
                    <a:pt x="12917" y="15298"/>
                  </a:cubicBezTo>
                  <a:cubicBezTo>
                    <a:pt x="10383" y="10353"/>
                    <a:pt x="10546" y="3404"/>
                    <a:pt x="5764" y="665"/>
                  </a:cubicBezTo>
                  <a:cubicBezTo>
                    <a:pt x="5036" y="252"/>
                    <a:pt x="4100" y="0"/>
                    <a:pt x="3210" y="0"/>
                  </a:cubicBezTo>
                  <a:close/>
                </a:path>
              </a:pathLst>
            </a:custGeom>
            <a:solidFill>
              <a:schemeClr val="accent3"/>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2"/>
            <p:cNvSpPr/>
            <p:nvPr/>
          </p:nvSpPr>
          <p:spPr>
            <a:xfrm>
              <a:off x="8119015" y="89647"/>
              <a:ext cx="596298" cy="2776176"/>
            </a:xfrm>
            <a:custGeom>
              <a:avLst/>
              <a:gdLst/>
              <a:ahLst/>
              <a:cxnLst/>
              <a:rect l="l" t="t" r="r" b="b"/>
              <a:pathLst>
                <a:path w="15329" h="71367" extrusionOk="0">
                  <a:moveTo>
                    <a:pt x="328" y="0"/>
                  </a:moveTo>
                  <a:cubicBezTo>
                    <a:pt x="164" y="0"/>
                    <a:pt x="1" y="205"/>
                    <a:pt x="1" y="368"/>
                  </a:cubicBezTo>
                  <a:cubicBezTo>
                    <a:pt x="164" y="695"/>
                    <a:pt x="5805" y="23339"/>
                    <a:pt x="10219" y="43776"/>
                  </a:cubicBezTo>
                  <a:lnTo>
                    <a:pt x="10219" y="43776"/>
                  </a:lnTo>
                  <a:lnTo>
                    <a:pt x="4252" y="39525"/>
                  </a:lnTo>
                  <a:cubicBezTo>
                    <a:pt x="4252" y="39362"/>
                    <a:pt x="4088" y="39362"/>
                    <a:pt x="4088" y="39362"/>
                  </a:cubicBezTo>
                  <a:cubicBezTo>
                    <a:pt x="3925" y="39362"/>
                    <a:pt x="3925" y="39362"/>
                    <a:pt x="3925" y="39525"/>
                  </a:cubicBezTo>
                  <a:cubicBezTo>
                    <a:pt x="3761" y="39689"/>
                    <a:pt x="3761" y="39852"/>
                    <a:pt x="3925" y="40057"/>
                  </a:cubicBezTo>
                  <a:lnTo>
                    <a:pt x="10056" y="44471"/>
                  </a:lnTo>
                  <a:lnTo>
                    <a:pt x="10219" y="44635"/>
                  </a:lnTo>
                  <a:lnTo>
                    <a:pt x="10383" y="44635"/>
                  </a:lnTo>
                  <a:cubicBezTo>
                    <a:pt x="11568" y="50929"/>
                    <a:pt x="12754" y="57060"/>
                    <a:pt x="13612" y="62170"/>
                  </a:cubicBezTo>
                  <a:lnTo>
                    <a:pt x="8666" y="57060"/>
                  </a:lnTo>
                  <a:cubicBezTo>
                    <a:pt x="8666" y="56897"/>
                    <a:pt x="8503" y="56897"/>
                    <a:pt x="8503" y="56897"/>
                  </a:cubicBezTo>
                  <a:cubicBezTo>
                    <a:pt x="8339" y="56897"/>
                    <a:pt x="8339" y="56897"/>
                    <a:pt x="8176" y="57060"/>
                  </a:cubicBezTo>
                  <a:lnTo>
                    <a:pt x="8176" y="57428"/>
                  </a:lnTo>
                  <a:lnTo>
                    <a:pt x="13775" y="63355"/>
                  </a:lnTo>
                  <a:cubicBezTo>
                    <a:pt x="14307" y="66420"/>
                    <a:pt x="14634" y="69159"/>
                    <a:pt x="14797" y="71366"/>
                  </a:cubicBezTo>
                  <a:lnTo>
                    <a:pt x="15329" y="71366"/>
                  </a:lnTo>
                  <a:cubicBezTo>
                    <a:pt x="15329" y="69322"/>
                    <a:pt x="15002" y="66788"/>
                    <a:pt x="14470" y="64050"/>
                  </a:cubicBezTo>
                  <a:lnTo>
                    <a:pt x="14634" y="64050"/>
                  </a:lnTo>
                  <a:cubicBezTo>
                    <a:pt x="14634" y="64050"/>
                    <a:pt x="14797" y="64050"/>
                    <a:pt x="14797" y="63886"/>
                  </a:cubicBezTo>
                  <a:cubicBezTo>
                    <a:pt x="15002" y="63886"/>
                    <a:pt x="15002" y="63559"/>
                    <a:pt x="14797" y="63559"/>
                  </a:cubicBezTo>
                  <a:lnTo>
                    <a:pt x="14470" y="63028"/>
                  </a:lnTo>
                  <a:cubicBezTo>
                    <a:pt x="11078" y="41406"/>
                    <a:pt x="859" y="695"/>
                    <a:pt x="696" y="205"/>
                  </a:cubicBezTo>
                  <a:cubicBezTo>
                    <a:pt x="696" y="0"/>
                    <a:pt x="491" y="0"/>
                    <a:pt x="328"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2"/>
            <p:cNvSpPr/>
            <p:nvPr/>
          </p:nvSpPr>
          <p:spPr>
            <a:xfrm>
              <a:off x="8424307" y="938692"/>
              <a:ext cx="111332" cy="318046"/>
            </a:xfrm>
            <a:custGeom>
              <a:avLst/>
              <a:gdLst/>
              <a:ahLst/>
              <a:cxnLst/>
              <a:rect l="l" t="t" r="r" b="b"/>
              <a:pathLst>
                <a:path w="2862" h="8176" extrusionOk="0">
                  <a:moveTo>
                    <a:pt x="2535" y="1"/>
                  </a:moveTo>
                  <a:cubicBezTo>
                    <a:pt x="2371" y="1"/>
                    <a:pt x="2208" y="164"/>
                    <a:pt x="2208" y="328"/>
                  </a:cubicBezTo>
                  <a:lnTo>
                    <a:pt x="1" y="7808"/>
                  </a:lnTo>
                  <a:cubicBezTo>
                    <a:pt x="1" y="8012"/>
                    <a:pt x="1" y="8176"/>
                    <a:pt x="164" y="8176"/>
                  </a:cubicBezTo>
                  <a:lnTo>
                    <a:pt x="328" y="8176"/>
                  </a:lnTo>
                  <a:cubicBezTo>
                    <a:pt x="491" y="8176"/>
                    <a:pt x="491" y="8176"/>
                    <a:pt x="655" y="8012"/>
                  </a:cubicBezTo>
                  <a:lnTo>
                    <a:pt x="2862" y="491"/>
                  </a:lnTo>
                  <a:cubicBezTo>
                    <a:pt x="2862" y="328"/>
                    <a:pt x="2698" y="164"/>
                    <a:pt x="2535"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2"/>
            <p:cNvSpPr/>
            <p:nvPr/>
          </p:nvSpPr>
          <p:spPr>
            <a:xfrm>
              <a:off x="8788417" y="298310"/>
              <a:ext cx="1027193" cy="2682583"/>
            </a:xfrm>
            <a:custGeom>
              <a:avLst/>
              <a:gdLst/>
              <a:ahLst/>
              <a:cxnLst/>
              <a:rect l="l" t="t" r="r" b="b"/>
              <a:pathLst>
                <a:path w="26406" h="68961" extrusionOk="0">
                  <a:moveTo>
                    <a:pt x="18871" y="0"/>
                  </a:moveTo>
                  <a:cubicBezTo>
                    <a:pt x="18467" y="0"/>
                    <a:pt x="18069" y="86"/>
                    <a:pt x="17699" y="277"/>
                  </a:cubicBezTo>
                  <a:cubicBezTo>
                    <a:pt x="17004" y="604"/>
                    <a:pt x="16514" y="1462"/>
                    <a:pt x="16187" y="2321"/>
                  </a:cubicBezTo>
                  <a:cubicBezTo>
                    <a:pt x="14961" y="6081"/>
                    <a:pt x="16841" y="10495"/>
                    <a:pt x="15165" y="14256"/>
                  </a:cubicBezTo>
                  <a:cubicBezTo>
                    <a:pt x="14143" y="16299"/>
                    <a:pt x="12100" y="17648"/>
                    <a:pt x="11241" y="19856"/>
                  </a:cubicBezTo>
                  <a:cubicBezTo>
                    <a:pt x="10056" y="23085"/>
                    <a:pt x="12263" y="26845"/>
                    <a:pt x="11568" y="30237"/>
                  </a:cubicBezTo>
                  <a:cubicBezTo>
                    <a:pt x="10710" y="35715"/>
                    <a:pt x="3230" y="39434"/>
                    <a:pt x="4742" y="44707"/>
                  </a:cubicBezTo>
                  <a:cubicBezTo>
                    <a:pt x="5437" y="47282"/>
                    <a:pt x="8176" y="49326"/>
                    <a:pt x="7317" y="51696"/>
                  </a:cubicBezTo>
                  <a:cubicBezTo>
                    <a:pt x="6786" y="53740"/>
                    <a:pt x="4415" y="54435"/>
                    <a:pt x="2699" y="55784"/>
                  </a:cubicBezTo>
                  <a:cubicBezTo>
                    <a:pt x="859" y="57173"/>
                    <a:pt x="1" y="59708"/>
                    <a:pt x="491" y="62078"/>
                  </a:cubicBezTo>
                  <a:cubicBezTo>
                    <a:pt x="1023" y="64326"/>
                    <a:pt x="2903" y="66166"/>
                    <a:pt x="5110" y="66861"/>
                  </a:cubicBezTo>
                  <a:lnTo>
                    <a:pt x="12263" y="68741"/>
                  </a:lnTo>
                  <a:cubicBezTo>
                    <a:pt x="12754" y="68891"/>
                    <a:pt x="13251" y="68961"/>
                    <a:pt x="13745" y="68961"/>
                  </a:cubicBezTo>
                  <a:cubicBezTo>
                    <a:pt x="17699" y="68961"/>
                    <a:pt x="21473" y="64472"/>
                    <a:pt x="20274" y="60402"/>
                  </a:cubicBezTo>
                  <a:cubicBezTo>
                    <a:pt x="19580" y="58195"/>
                    <a:pt x="17536" y="56152"/>
                    <a:pt x="17699" y="53577"/>
                  </a:cubicBezTo>
                  <a:cubicBezTo>
                    <a:pt x="18026" y="50020"/>
                    <a:pt x="23340" y="48140"/>
                    <a:pt x="23136" y="44380"/>
                  </a:cubicBezTo>
                  <a:cubicBezTo>
                    <a:pt x="23136" y="42663"/>
                    <a:pt x="21787" y="41314"/>
                    <a:pt x="21460" y="39598"/>
                  </a:cubicBezTo>
                  <a:cubicBezTo>
                    <a:pt x="20070" y="35183"/>
                    <a:pt x="25016" y="31259"/>
                    <a:pt x="25711" y="26681"/>
                  </a:cubicBezTo>
                  <a:cubicBezTo>
                    <a:pt x="26406" y="22758"/>
                    <a:pt x="23667" y="18997"/>
                    <a:pt x="23340" y="14910"/>
                  </a:cubicBezTo>
                  <a:cubicBezTo>
                    <a:pt x="22645" y="10332"/>
                    <a:pt x="24852" y="4855"/>
                    <a:pt x="21787" y="1462"/>
                  </a:cubicBezTo>
                  <a:cubicBezTo>
                    <a:pt x="21045" y="602"/>
                    <a:pt x="19938" y="0"/>
                    <a:pt x="18871" y="0"/>
                  </a:cubicBezTo>
                  <a:close/>
                </a:path>
              </a:pathLst>
            </a:custGeom>
            <a:solidFill>
              <a:schemeClr val="accent3"/>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2"/>
            <p:cNvSpPr/>
            <p:nvPr/>
          </p:nvSpPr>
          <p:spPr>
            <a:xfrm>
              <a:off x="9179562" y="495109"/>
              <a:ext cx="410278" cy="2370722"/>
            </a:xfrm>
            <a:custGeom>
              <a:avLst/>
              <a:gdLst/>
              <a:ahLst/>
              <a:cxnLst/>
              <a:rect l="l" t="t" r="r" b="b"/>
              <a:pathLst>
                <a:path w="10547" h="60944" extrusionOk="0">
                  <a:moveTo>
                    <a:pt x="10383" y="0"/>
                  </a:moveTo>
                  <a:cubicBezTo>
                    <a:pt x="10219" y="0"/>
                    <a:pt x="10015" y="0"/>
                    <a:pt x="10015" y="164"/>
                  </a:cubicBezTo>
                  <a:cubicBezTo>
                    <a:pt x="10015" y="491"/>
                    <a:pt x="7971" y="19906"/>
                    <a:pt x="5437" y="37277"/>
                  </a:cubicBezTo>
                  <a:lnTo>
                    <a:pt x="2045" y="32168"/>
                  </a:lnTo>
                  <a:cubicBezTo>
                    <a:pt x="2045" y="32168"/>
                    <a:pt x="2045" y="32004"/>
                    <a:pt x="1840" y="32004"/>
                  </a:cubicBezTo>
                  <a:lnTo>
                    <a:pt x="1677" y="32168"/>
                  </a:lnTo>
                  <a:cubicBezTo>
                    <a:pt x="1677" y="32168"/>
                    <a:pt x="1513" y="32331"/>
                    <a:pt x="1677" y="32495"/>
                  </a:cubicBezTo>
                  <a:lnTo>
                    <a:pt x="5274" y="37972"/>
                  </a:lnTo>
                  <a:lnTo>
                    <a:pt x="5437" y="37972"/>
                  </a:lnTo>
                  <a:cubicBezTo>
                    <a:pt x="4579" y="43408"/>
                    <a:pt x="3720" y="48518"/>
                    <a:pt x="2862" y="52768"/>
                  </a:cubicBezTo>
                  <a:lnTo>
                    <a:pt x="491" y="47332"/>
                  </a:lnTo>
                  <a:cubicBezTo>
                    <a:pt x="491" y="47169"/>
                    <a:pt x="328" y="47169"/>
                    <a:pt x="328" y="47169"/>
                  </a:cubicBezTo>
                  <a:lnTo>
                    <a:pt x="164" y="47169"/>
                  </a:lnTo>
                  <a:cubicBezTo>
                    <a:pt x="1" y="47169"/>
                    <a:pt x="1" y="47332"/>
                    <a:pt x="1" y="47496"/>
                  </a:cubicBezTo>
                  <a:lnTo>
                    <a:pt x="2699" y="53790"/>
                  </a:lnTo>
                  <a:cubicBezTo>
                    <a:pt x="2208" y="56692"/>
                    <a:pt x="1513" y="59063"/>
                    <a:pt x="1023" y="60943"/>
                  </a:cubicBezTo>
                  <a:lnTo>
                    <a:pt x="1513" y="60943"/>
                  </a:lnTo>
                  <a:cubicBezTo>
                    <a:pt x="2045" y="59267"/>
                    <a:pt x="2535" y="57019"/>
                    <a:pt x="3066" y="54485"/>
                  </a:cubicBezTo>
                  <a:lnTo>
                    <a:pt x="3393" y="54485"/>
                  </a:lnTo>
                  <a:cubicBezTo>
                    <a:pt x="3393" y="54485"/>
                    <a:pt x="3557" y="54322"/>
                    <a:pt x="3393" y="54158"/>
                  </a:cubicBezTo>
                  <a:lnTo>
                    <a:pt x="3230" y="53627"/>
                  </a:lnTo>
                  <a:cubicBezTo>
                    <a:pt x="6786" y="35560"/>
                    <a:pt x="10546" y="654"/>
                    <a:pt x="10546" y="164"/>
                  </a:cubicBezTo>
                  <a:cubicBezTo>
                    <a:pt x="10546" y="164"/>
                    <a:pt x="10546" y="0"/>
                    <a:pt x="10383"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2"/>
            <p:cNvSpPr/>
            <p:nvPr/>
          </p:nvSpPr>
          <p:spPr>
            <a:xfrm>
              <a:off x="9476919" y="1275805"/>
              <a:ext cx="179718" cy="225815"/>
            </a:xfrm>
            <a:custGeom>
              <a:avLst/>
              <a:gdLst/>
              <a:ahLst/>
              <a:cxnLst/>
              <a:rect l="l" t="t" r="r" b="b"/>
              <a:pathLst>
                <a:path w="4620" h="5805" extrusionOk="0">
                  <a:moveTo>
                    <a:pt x="4251" y="0"/>
                  </a:moveTo>
                  <a:cubicBezTo>
                    <a:pt x="4088" y="0"/>
                    <a:pt x="4088" y="0"/>
                    <a:pt x="4088" y="164"/>
                  </a:cubicBezTo>
                  <a:lnTo>
                    <a:pt x="0" y="5477"/>
                  </a:lnTo>
                  <a:cubicBezTo>
                    <a:pt x="0" y="5477"/>
                    <a:pt x="0" y="5641"/>
                    <a:pt x="164" y="5804"/>
                  </a:cubicBezTo>
                  <a:lnTo>
                    <a:pt x="532" y="5804"/>
                  </a:lnTo>
                  <a:lnTo>
                    <a:pt x="4415" y="368"/>
                  </a:lnTo>
                  <a:cubicBezTo>
                    <a:pt x="4619" y="368"/>
                    <a:pt x="4415" y="164"/>
                    <a:pt x="4415"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2"/>
            <p:cNvSpPr/>
            <p:nvPr/>
          </p:nvSpPr>
          <p:spPr>
            <a:xfrm>
              <a:off x="8106294" y="2865830"/>
              <a:ext cx="1510565" cy="1636134"/>
            </a:xfrm>
            <a:custGeom>
              <a:avLst/>
              <a:gdLst/>
              <a:ahLst/>
              <a:cxnLst/>
              <a:rect l="l" t="t" r="r" b="b"/>
              <a:pathLst>
                <a:path w="38832" h="42060" extrusionOk="0">
                  <a:moveTo>
                    <a:pt x="1" y="0"/>
                  </a:moveTo>
                  <a:lnTo>
                    <a:pt x="5437" y="42059"/>
                  </a:lnTo>
                  <a:lnTo>
                    <a:pt x="34744" y="42059"/>
                  </a:lnTo>
                  <a:lnTo>
                    <a:pt x="38831" y="0"/>
                  </a:lnTo>
                  <a:close/>
                </a:path>
              </a:pathLst>
            </a:custGeom>
            <a:solidFill>
              <a:schemeClr val="accent1"/>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2"/>
            <p:cNvSpPr/>
            <p:nvPr/>
          </p:nvSpPr>
          <p:spPr>
            <a:xfrm>
              <a:off x="8522881" y="3144086"/>
              <a:ext cx="39" cy="483371"/>
            </a:xfrm>
            <a:custGeom>
              <a:avLst/>
              <a:gdLst/>
              <a:ahLst/>
              <a:cxnLst/>
              <a:rect l="l" t="t" r="r" b="b"/>
              <a:pathLst>
                <a:path w="1" h="12426" extrusionOk="0">
                  <a:moveTo>
                    <a:pt x="1" y="0"/>
                  </a:moveTo>
                  <a:lnTo>
                    <a:pt x="1" y="1242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2"/>
            <p:cNvSpPr/>
            <p:nvPr/>
          </p:nvSpPr>
          <p:spPr>
            <a:xfrm>
              <a:off x="8483163" y="3104329"/>
              <a:ext cx="79512" cy="562883"/>
            </a:xfrm>
            <a:custGeom>
              <a:avLst/>
              <a:gdLst/>
              <a:ahLst/>
              <a:cxnLst/>
              <a:rect l="l" t="t" r="r" b="b"/>
              <a:pathLst>
                <a:path w="2044" h="14470" extrusionOk="0">
                  <a:moveTo>
                    <a:pt x="1022" y="0"/>
                  </a:moveTo>
                  <a:cubicBezTo>
                    <a:pt x="327" y="0"/>
                    <a:pt x="0" y="368"/>
                    <a:pt x="0" y="1022"/>
                  </a:cubicBezTo>
                  <a:lnTo>
                    <a:pt x="0" y="13448"/>
                  </a:lnTo>
                  <a:cubicBezTo>
                    <a:pt x="0" y="13979"/>
                    <a:pt x="327" y="14470"/>
                    <a:pt x="1022" y="14470"/>
                  </a:cubicBezTo>
                  <a:cubicBezTo>
                    <a:pt x="1553" y="14470"/>
                    <a:pt x="2044" y="13979"/>
                    <a:pt x="2044" y="13448"/>
                  </a:cubicBezTo>
                  <a:lnTo>
                    <a:pt x="2044" y="1022"/>
                  </a:lnTo>
                  <a:cubicBezTo>
                    <a:pt x="2044" y="368"/>
                    <a:pt x="1553" y="0"/>
                    <a:pt x="1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2"/>
            <p:cNvSpPr/>
            <p:nvPr/>
          </p:nvSpPr>
          <p:spPr>
            <a:xfrm>
              <a:off x="9139845" y="3031196"/>
              <a:ext cx="79512" cy="564478"/>
            </a:xfrm>
            <a:custGeom>
              <a:avLst/>
              <a:gdLst/>
              <a:ahLst/>
              <a:cxnLst/>
              <a:rect l="l" t="t" r="r" b="b"/>
              <a:pathLst>
                <a:path w="2044" h="14511" extrusionOk="0">
                  <a:moveTo>
                    <a:pt x="1022" y="0"/>
                  </a:moveTo>
                  <a:cubicBezTo>
                    <a:pt x="491" y="0"/>
                    <a:pt x="0" y="368"/>
                    <a:pt x="0" y="1022"/>
                  </a:cubicBezTo>
                  <a:lnTo>
                    <a:pt x="0" y="13488"/>
                  </a:lnTo>
                  <a:cubicBezTo>
                    <a:pt x="0" y="13979"/>
                    <a:pt x="491" y="14510"/>
                    <a:pt x="1022" y="14510"/>
                  </a:cubicBezTo>
                  <a:cubicBezTo>
                    <a:pt x="1512" y="14510"/>
                    <a:pt x="2044" y="13979"/>
                    <a:pt x="2044" y="13488"/>
                  </a:cubicBezTo>
                  <a:lnTo>
                    <a:pt x="2044" y="1022"/>
                  </a:lnTo>
                  <a:cubicBezTo>
                    <a:pt x="2044" y="368"/>
                    <a:pt x="1512" y="0"/>
                    <a:pt x="1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2"/>
            <p:cNvSpPr/>
            <p:nvPr/>
          </p:nvSpPr>
          <p:spPr>
            <a:xfrm>
              <a:off x="8993540" y="3323729"/>
              <a:ext cx="79551" cy="562922"/>
            </a:xfrm>
            <a:custGeom>
              <a:avLst/>
              <a:gdLst/>
              <a:ahLst/>
              <a:cxnLst/>
              <a:rect l="l" t="t" r="r" b="b"/>
              <a:pathLst>
                <a:path w="2045" h="14471" extrusionOk="0">
                  <a:moveTo>
                    <a:pt x="1022" y="1"/>
                  </a:moveTo>
                  <a:cubicBezTo>
                    <a:pt x="491" y="1"/>
                    <a:pt x="1" y="328"/>
                    <a:pt x="1" y="1023"/>
                  </a:cubicBezTo>
                  <a:lnTo>
                    <a:pt x="1" y="13448"/>
                  </a:lnTo>
                  <a:cubicBezTo>
                    <a:pt x="1" y="14143"/>
                    <a:pt x="491" y="14470"/>
                    <a:pt x="1022" y="14470"/>
                  </a:cubicBezTo>
                  <a:cubicBezTo>
                    <a:pt x="1513" y="14470"/>
                    <a:pt x="2044" y="14143"/>
                    <a:pt x="2044" y="13448"/>
                  </a:cubicBezTo>
                  <a:lnTo>
                    <a:pt x="2044" y="1023"/>
                  </a:lnTo>
                  <a:cubicBezTo>
                    <a:pt x="2044" y="328"/>
                    <a:pt x="1513" y="1"/>
                    <a:pt x="10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2"/>
            <p:cNvSpPr/>
            <p:nvPr/>
          </p:nvSpPr>
          <p:spPr>
            <a:xfrm>
              <a:off x="9165286" y="3733975"/>
              <a:ext cx="79512" cy="569263"/>
            </a:xfrm>
            <a:custGeom>
              <a:avLst/>
              <a:gdLst/>
              <a:ahLst/>
              <a:cxnLst/>
              <a:rect l="l" t="t" r="r" b="b"/>
              <a:pathLst>
                <a:path w="2044" h="14634" extrusionOk="0">
                  <a:moveTo>
                    <a:pt x="1022" y="0"/>
                  </a:moveTo>
                  <a:cubicBezTo>
                    <a:pt x="368" y="0"/>
                    <a:pt x="0" y="532"/>
                    <a:pt x="0" y="1022"/>
                  </a:cubicBezTo>
                  <a:lnTo>
                    <a:pt x="0" y="13611"/>
                  </a:lnTo>
                  <a:cubicBezTo>
                    <a:pt x="0" y="14143"/>
                    <a:pt x="368" y="14633"/>
                    <a:pt x="1022" y="14633"/>
                  </a:cubicBezTo>
                  <a:cubicBezTo>
                    <a:pt x="1553" y="14633"/>
                    <a:pt x="2044" y="14143"/>
                    <a:pt x="2044" y="13611"/>
                  </a:cubicBezTo>
                  <a:lnTo>
                    <a:pt x="2044" y="1022"/>
                  </a:lnTo>
                  <a:cubicBezTo>
                    <a:pt x="2044" y="532"/>
                    <a:pt x="1553" y="0"/>
                    <a:pt x="1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2"/>
          <p:cNvSpPr/>
          <p:nvPr/>
        </p:nvSpPr>
        <p:spPr>
          <a:xfrm flipH="1">
            <a:off x="6758010" y="4675051"/>
            <a:ext cx="1832405" cy="244805"/>
          </a:xfrm>
          <a:custGeom>
            <a:avLst/>
            <a:gdLst/>
            <a:ahLst/>
            <a:cxnLst/>
            <a:rect l="l" t="t" r="r" b="b"/>
            <a:pathLst>
              <a:path w="55866" h="7463" extrusionOk="0">
                <a:moveTo>
                  <a:pt x="16082" y="0"/>
                </a:moveTo>
                <a:cubicBezTo>
                  <a:pt x="15991" y="0"/>
                  <a:pt x="15916" y="25"/>
                  <a:pt x="15866" y="75"/>
                </a:cubicBezTo>
                <a:lnTo>
                  <a:pt x="8247" y="6542"/>
                </a:lnTo>
                <a:lnTo>
                  <a:pt x="728" y="75"/>
                </a:lnTo>
                <a:cubicBezTo>
                  <a:pt x="634" y="34"/>
                  <a:pt x="528" y="10"/>
                  <a:pt x="428" y="10"/>
                </a:cubicBezTo>
                <a:cubicBezTo>
                  <a:pt x="287" y="10"/>
                  <a:pt x="160" y="58"/>
                  <a:pt x="101" y="176"/>
                </a:cubicBezTo>
                <a:cubicBezTo>
                  <a:pt x="1" y="276"/>
                  <a:pt x="1" y="602"/>
                  <a:pt x="101" y="702"/>
                </a:cubicBezTo>
                <a:lnTo>
                  <a:pt x="8021" y="7369"/>
                </a:lnTo>
                <a:cubicBezTo>
                  <a:pt x="8084" y="7431"/>
                  <a:pt x="8165" y="7463"/>
                  <a:pt x="8256" y="7463"/>
                </a:cubicBezTo>
                <a:cubicBezTo>
                  <a:pt x="8347" y="7463"/>
                  <a:pt x="8447" y="7431"/>
                  <a:pt x="8547" y="7369"/>
                </a:cubicBezTo>
                <a:lnTo>
                  <a:pt x="16066" y="1003"/>
                </a:lnTo>
                <a:lnTo>
                  <a:pt x="23685" y="7369"/>
                </a:lnTo>
                <a:cubicBezTo>
                  <a:pt x="23748" y="7431"/>
                  <a:pt x="23854" y="7463"/>
                  <a:pt x="23958" y="7463"/>
                </a:cubicBezTo>
                <a:cubicBezTo>
                  <a:pt x="24061" y="7463"/>
                  <a:pt x="24161" y="7431"/>
                  <a:pt x="24212" y="7369"/>
                </a:cubicBezTo>
                <a:lnTo>
                  <a:pt x="31831" y="1003"/>
                </a:lnTo>
                <a:lnTo>
                  <a:pt x="39349" y="7369"/>
                </a:lnTo>
                <a:cubicBezTo>
                  <a:pt x="39462" y="7431"/>
                  <a:pt x="39569" y="7463"/>
                  <a:pt x="39672" y="7463"/>
                </a:cubicBezTo>
                <a:cubicBezTo>
                  <a:pt x="39776" y="7463"/>
                  <a:pt x="39876" y="7431"/>
                  <a:pt x="39976" y="7369"/>
                </a:cubicBezTo>
                <a:lnTo>
                  <a:pt x="47495" y="1003"/>
                </a:lnTo>
                <a:lnTo>
                  <a:pt x="55139" y="7369"/>
                </a:lnTo>
                <a:cubicBezTo>
                  <a:pt x="55225" y="7422"/>
                  <a:pt x="55310" y="7453"/>
                  <a:pt x="55388" y="7453"/>
                </a:cubicBezTo>
                <a:cubicBezTo>
                  <a:pt x="55493" y="7453"/>
                  <a:pt x="55583" y="7398"/>
                  <a:pt x="55640" y="7268"/>
                </a:cubicBezTo>
                <a:cubicBezTo>
                  <a:pt x="55866" y="7168"/>
                  <a:pt x="55866" y="6867"/>
                  <a:pt x="55640" y="6742"/>
                </a:cubicBezTo>
                <a:lnTo>
                  <a:pt x="47821" y="75"/>
                </a:lnTo>
                <a:cubicBezTo>
                  <a:pt x="47720" y="25"/>
                  <a:pt x="47614" y="0"/>
                  <a:pt x="47520" y="0"/>
                </a:cubicBezTo>
                <a:cubicBezTo>
                  <a:pt x="47426" y="0"/>
                  <a:pt x="47345" y="25"/>
                  <a:pt x="47294" y="75"/>
                </a:cubicBezTo>
                <a:lnTo>
                  <a:pt x="39675" y="6542"/>
                </a:lnTo>
                <a:lnTo>
                  <a:pt x="32056" y="75"/>
                </a:lnTo>
                <a:cubicBezTo>
                  <a:pt x="32006" y="25"/>
                  <a:pt x="31925" y="0"/>
                  <a:pt x="31831" y="0"/>
                </a:cubicBezTo>
                <a:cubicBezTo>
                  <a:pt x="31737" y="0"/>
                  <a:pt x="31630" y="25"/>
                  <a:pt x="31530" y="75"/>
                </a:cubicBezTo>
                <a:lnTo>
                  <a:pt x="24011" y="6542"/>
                </a:lnTo>
                <a:lnTo>
                  <a:pt x="16392" y="75"/>
                </a:lnTo>
                <a:cubicBezTo>
                  <a:pt x="16279" y="25"/>
                  <a:pt x="16173" y="0"/>
                  <a:pt x="160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 name="Google Shape;453;p22"/>
          <p:cNvGrpSpPr/>
          <p:nvPr/>
        </p:nvGrpSpPr>
        <p:grpSpPr>
          <a:xfrm flipH="1">
            <a:off x="8058686" y="457200"/>
            <a:ext cx="1385931" cy="2705253"/>
            <a:chOff x="409722" y="228600"/>
            <a:chExt cx="1385931" cy="2705253"/>
          </a:xfrm>
        </p:grpSpPr>
        <p:grpSp>
          <p:nvGrpSpPr>
            <p:cNvPr id="454" name="Google Shape;454;p22"/>
            <p:cNvGrpSpPr/>
            <p:nvPr/>
          </p:nvGrpSpPr>
          <p:grpSpPr>
            <a:xfrm rot="-617154" flipH="1">
              <a:off x="575967" y="402323"/>
              <a:ext cx="1053440" cy="2450002"/>
              <a:chOff x="3817855" y="1437512"/>
              <a:chExt cx="541146" cy="1128254"/>
            </a:xfrm>
          </p:grpSpPr>
          <p:sp>
            <p:nvSpPr>
              <p:cNvPr id="455" name="Google Shape;455;p22"/>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2"/>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 name="Google Shape;457;p22"/>
            <p:cNvSpPr/>
            <p:nvPr/>
          </p:nvSpPr>
          <p:spPr>
            <a:xfrm>
              <a:off x="1419225" y="228600"/>
              <a:ext cx="142800" cy="142800"/>
            </a:xfrm>
            <a:prstGeom prst="ellipse">
              <a:avLst/>
            </a:prstGeom>
            <a:solidFill>
              <a:schemeClr val="accent3"/>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1_1">
    <p:spTree>
      <p:nvGrpSpPr>
        <p:cNvPr id="1" name="Shape 458"/>
        <p:cNvGrpSpPr/>
        <p:nvPr/>
      </p:nvGrpSpPr>
      <p:grpSpPr>
        <a:xfrm>
          <a:off x="0" y="0"/>
          <a:ext cx="0" cy="0"/>
          <a:chOff x="0" y="0"/>
          <a:chExt cx="0" cy="0"/>
        </a:xfrm>
      </p:grpSpPr>
      <p:grpSp>
        <p:nvGrpSpPr>
          <p:cNvPr id="459" name="Google Shape;459;p23"/>
          <p:cNvGrpSpPr/>
          <p:nvPr/>
        </p:nvGrpSpPr>
        <p:grpSpPr>
          <a:xfrm flipH="1">
            <a:off x="-24431" y="-6"/>
            <a:ext cx="9169628" cy="5143518"/>
            <a:chOff x="-1204" y="-6"/>
            <a:chExt cx="9169628" cy="5143518"/>
          </a:xfrm>
        </p:grpSpPr>
        <p:sp>
          <p:nvSpPr>
            <p:cNvPr id="460" name="Google Shape;460;p23"/>
            <p:cNvSpPr/>
            <p:nvPr/>
          </p:nvSpPr>
          <p:spPr>
            <a:xfrm>
              <a:off x="319050" y="283350"/>
              <a:ext cx="8505900" cy="4576800"/>
            </a:xfrm>
            <a:prstGeom prst="roundRect">
              <a:avLst>
                <a:gd name="adj" fmla="val 3396"/>
              </a:avLst>
            </a:prstGeom>
            <a:solidFill>
              <a:schemeClr val="accent4"/>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3"/>
            <p:cNvSpPr/>
            <p:nvPr/>
          </p:nvSpPr>
          <p:spPr>
            <a:xfrm>
              <a:off x="7144668" y="0"/>
              <a:ext cx="1600279" cy="1208486"/>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3"/>
            <p:cNvSpPr/>
            <p:nvPr/>
          </p:nvSpPr>
          <p:spPr>
            <a:xfrm>
              <a:off x="6578703" y="-6"/>
              <a:ext cx="1250846" cy="937634"/>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3"/>
            <p:cNvSpPr/>
            <p:nvPr/>
          </p:nvSpPr>
          <p:spPr>
            <a:xfrm>
              <a:off x="743289" y="3878776"/>
              <a:ext cx="1664900" cy="1264737"/>
            </a:xfrm>
            <a:custGeom>
              <a:avLst/>
              <a:gdLst/>
              <a:ahLst/>
              <a:cxnLst/>
              <a:rect l="l" t="t" r="r" b="b"/>
              <a:pathLst>
                <a:path w="24157" h="19743" extrusionOk="0">
                  <a:moveTo>
                    <a:pt x="1676" y="0"/>
                  </a:moveTo>
                  <a:cubicBezTo>
                    <a:pt x="1185" y="0"/>
                    <a:pt x="818" y="164"/>
                    <a:pt x="491" y="532"/>
                  </a:cubicBezTo>
                  <a:cubicBezTo>
                    <a:pt x="0" y="1022"/>
                    <a:pt x="0" y="2044"/>
                    <a:pt x="654" y="2575"/>
                  </a:cubicBezTo>
                  <a:lnTo>
                    <a:pt x="19742" y="19743"/>
                  </a:lnTo>
                  <a:lnTo>
                    <a:pt x="24157" y="19743"/>
                  </a:lnTo>
                  <a:lnTo>
                    <a:pt x="2534" y="327"/>
                  </a:lnTo>
                  <a:cubicBezTo>
                    <a:pt x="2371" y="0"/>
                    <a:pt x="2044" y="0"/>
                    <a:pt x="1676"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3"/>
            <p:cNvSpPr/>
            <p:nvPr/>
          </p:nvSpPr>
          <p:spPr>
            <a:xfrm rot="10800000">
              <a:off x="-1204" y="3670093"/>
              <a:ext cx="1135497" cy="1067007"/>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3"/>
            <p:cNvSpPr/>
            <p:nvPr/>
          </p:nvSpPr>
          <p:spPr>
            <a:xfrm>
              <a:off x="7972342" y="1228724"/>
              <a:ext cx="1196082" cy="1134709"/>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chemeClr val="lt2">
                <a:alpha val="502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23"/>
          <p:cNvGrpSpPr/>
          <p:nvPr/>
        </p:nvGrpSpPr>
        <p:grpSpPr>
          <a:xfrm>
            <a:off x="4281415" y="75177"/>
            <a:ext cx="581170" cy="125403"/>
            <a:chOff x="4685288" y="186288"/>
            <a:chExt cx="419375" cy="90485"/>
          </a:xfrm>
        </p:grpSpPr>
        <p:sp>
          <p:nvSpPr>
            <p:cNvPr id="467" name="Google Shape;467;p23"/>
            <p:cNvSpPr/>
            <p:nvPr/>
          </p:nvSpPr>
          <p:spPr>
            <a:xfrm>
              <a:off x="4687513" y="186288"/>
              <a:ext cx="414900" cy="82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 name="Google Shape;468;p23"/>
            <p:cNvGrpSpPr/>
            <p:nvPr/>
          </p:nvGrpSpPr>
          <p:grpSpPr>
            <a:xfrm>
              <a:off x="4685288" y="186300"/>
              <a:ext cx="419375" cy="90473"/>
              <a:chOff x="4390000" y="182175"/>
              <a:chExt cx="419375" cy="90473"/>
            </a:xfrm>
          </p:grpSpPr>
          <p:sp>
            <p:nvSpPr>
              <p:cNvPr id="469" name="Google Shape;469;p23"/>
              <p:cNvSpPr/>
              <p:nvPr/>
            </p:nvSpPr>
            <p:spPr>
              <a:xfrm>
                <a:off x="4390000" y="182175"/>
                <a:ext cx="419375" cy="90473"/>
              </a:xfrm>
              <a:custGeom>
                <a:avLst/>
                <a:gdLst/>
                <a:ahLst/>
                <a:cxnLst/>
                <a:rect l="l" t="t" r="r" b="b"/>
                <a:pathLst>
                  <a:path w="8835" h="1906" extrusionOk="0">
                    <a:moveTo>
                      <a:pt x="7882" y="155"/>
                    </a:moveTo>
                    <a:cubicBezTo>
                      <a:pt x="8323" y="155"/>
                      <a:pt x="8680" y="512"/>
                      <a:pt x="8680" y="953"/>
                    </a:cubicBezTo>
                    <a:cubicBezTo>
                      <a:pt x="8680" y="1393"/>
                      <a:pt x="8323" y="1750"/>
                      <a:pt x="7882" y="1750"/>
                    </a:cubicBezTo>
                    <a:lnTo>
                      <a:pt x="953" y="1750"/>
                    </a:lnTo>
                    <a:cubicBezTo>
                      <a:pt x="512" y="1750"/>
                      <a:pt x="155" y="1393"/>
                      <a:pt x="155" y="953"/>
                    </a:cubicBezTo>
                    <a:cubicBezTo>
                      <a:pt x="155" y="512"/>
                      <a:pt x="512" y="155"/>
                      <a:pt x="953" y="155"/>
                    </a:cubicBezTo>
                    <a:close/>
                    <a:moveTo>
                      <a:pt x="953" y="0"/>
                    </a:moveTo>
                    <a:cubicBezTo>
                      <a:pt x="429" y="0"/>
                      <a:pt x="0" y="429"/>
                      <a:pt x="0" y="953"/>
                    </a:cubicBezTo>
                    <a:cubicBezTo>
                      <a:pt x="0" y="1476"/>
                      <a:pt x="429" y="1905"/>
                      <a:pt x="953" y="1905"/>
                    </a:cubicBezTo>
                    <a:lnTo>
                      <a:pt x="7882" y="1905"/>
                    </a:lnTo>
                    <a:cubicBezTo>
                      <a:pt x="8406" y="1905"/>
                      <a:pt x="8835" y="1476"/>
                      <a:pt x="8835" y="953"/>
                    </a:cubicBezTo>
                    <a:cubicBezTo>
                      <a:pt x="8835" y="429"/>
                      <a:pt x="8406" y="0"/>
                      <a:pt x="7882"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3"/>
              <p:cNvSpPr/>
              <p:nvPr/>
            </p:nvSpPr>
            <p:spPr>
              <a:xfrm>
                <a:off x="4464048" y="201352"/>
                <a:ext cx="52024" cy="52072"/>
              </a:xfrm>
              <a:custGeom>
                <a:avLst/>
                <a:gdLst/>
                <a:ahLst/>
                <a:cxnLst/>
                <a:rect l="l" t="t" r="r" b="b"/>
                <a:pathLst>
                  <a:path w="1096" h="1097" extrusionOk="0">
                    <a:moveTo>
                      <a:pt x="548" y="144"/>
                    </a:moveTo>
                    <a:cubicBezTo>
                      <a:pt x="774" y="144"/>
                      <a:pt x="953" y="322"/>
                      <a:pt x="953" y="549"/>
                    </a:cubicBezTo>
                    <a:cubicBezTo>
                      <a:pt x="953" y="763"/>
                      <a:pt x="774" y="941"/>
                      <a:pt x="548" y="941"/>
                    </a:cubicBezTo>
                    <a:cubicBezTo>
                      <a:pt x="333" y="941"/>
                      <a:pt x="155" y="763"/>
                      <a:pt x="155" y="549"/>
                    </a:cubicBezTo>
                    <a:cubicBezTo>
                      <a:pt x="155" y="322"/>
                      <a:pt x="333" y="144"/>
                      <a:pt x="548" y="144"/>
                    </a:cubicBezTo>
                    <a:close/>
                    <a:moveTo>
                      <a:pt x="548" y="1"/>
                    </a:moveTo>
                    <a:cubicBezTo>
                      <a:pt x="250" y="1"/>
                      <a:pt x="0" y="251"/>
                      <a:pt x="0" y="549"/>
                    </a:cubicBezTo>
                    <a:cubicBezTo>
                      <a:pt x="0" y="846"/>
                      <a:pt x="250" y="1096"/>
                      <a:pt x="548" y="1096"/>
                    </a:cubicBezTo>
                    <a:cubicBezTo>
                      <a:pt x="845" y="1096"/>
                      <a:pt x="1095" y="846"/>
                      <a:pt x="1095" y="549"/>
                    </a:cubicBezTo>
                    <a:cubicBezTo>
                      <a:pt x="1095" y="251"/>
                      <a:pt x="845" y="1"/>
                      <a:pt x="5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1" name="Google Shape;471;p23"/>
          <p:cNvGrpSpPr/>
          <p:nvPr/>
        </p:nvGrpSpPr>
        <p:grpSpPr>
          <a:xfrm rot="-1102275">
            <a:off x="239301" y="2899434"/>
            <a:ext cx="541146" cy="2225370"/>
            <a:chOff x="871338" y="1945155"/>
            <a:chExt cx="247109" cy="1016148"/>
          </a:xfrm>
        </p:grpSpPr>
        <p:sp>
          <p:nvSpPr>
            <p:cNvPr id="472" name="Google Shape;472;p23"/>
            <p:cNvSpPr/>
            <p:nvPr/>
          </p:nvSpPr>
          <p:spPr>
            <a:xfrm>
              <a:off x="1017893" y="2858365"/>
              <a:ext cx="100554" cy="102938"/>
            </a:xfrm>
            <a:custGeom>
              <a:avLst/>
              <a:gdLst/>
              <a:ahLst/>
              <a:cxnLst/>
              <a:rect l="l" t="t" r="r" b="b"/>
              <a:pathLst>
                <a:path w="5314" h="5440" extrusionOk="0">
                  <a:moveTo>
                    <a:pt x="2707" y="0"/>
                  </a:moveTo>
                  <a:cubicBezTo>
                    <a:pt x="1253" y="0"/>
                    <a:pt x="0" y="1254"/>
                    <a:pt x="0" y="2707"/>
                  </a:cubicBezTo>
                  <a:cubicBezTo>
                    <a:pt x="0" y="4186"/>
                    <a:pt x="1253" y="5439"/>
                    <a:pt x="2707" y="5439"/>
                  </a:cubicBezTo>
                  <a:cubicBezTo>
                    <a:pt x="4161" y="5439"/>
                    <a:pt x="5314" y="4186"/>
                    <a:pt x="5314" y="2707"/>
                  </a:cubicBezTo>
                  <a:cubicBezTo>
                    <a:pt x="5314" y="1254"/>
                    <a:pt x="4161" y="0"/>
                    <a:pt x="2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3"/>
            <p:cNvSpPr/>
            <p:nvPr/>
          </p:nvSpPr>
          <p:spPr>
            <a:xfrm>
              <a:off x="871338" y="2075844"/>
              <a:ext cx="215338" cy="853670"/>
            </a:xfrm>
            <a:custGeom>
              <a:avLst/>
              <a:gdLst/>
              <a:ahLst/>
              <a:cxnLst/>
              <a:rect l="l" t="t" r="r" b="b"/>
              <a:pathLst>
                <a:path w="11380" h="45114" extrusionOk="0">
                  <a:moveTo>
                    <a:pt x="6066" y="1"/>
                  </a:moveTo>
                  <a:cubicBezTo>
                    <a:pt x="2206" y="5640"/>
                    <a:pt x="1" y="12332"/>
                    <a:pt x="1" y="19625"/>
                  </a:cubicBezTo>
                  <a:cubicBezTo>
                    <a:pt x="1" y="29650"/>
                    <a:pt x="4287" y="38748"/>
                    <a:pt x="11079" y="45114"/>
                  </a:cubicBezTo>
                  <a:lnTo>
                    <a:pt x="11379" y="44813"/>
                  </a:lnTo>
                  <a:cubicBezTo>
                    <a:pt x="4612" y="38547"/>
                    <a:pt x="427" y="29550"/>
                    <a:pt x="427" y="19625"/>
                  </a:cubicBezTo>
                  <a:cubicBezTo>
                    <a:pt x="427" y="12432"/>
                    <a:pt x="2607" y="5740"/>
                    <a:pt x="6367" y="201"/>
                  </a:cubicBezTo>
                  <a:lnTo>
                    <a:pt x="60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3"/>
            <p:cNvSpPr/>
            <p:nvPr/>
          </p:nvSpPr>
          <p:spPr>
            <a:xfrm>
              <a:off x="1051083" y="1945155"/>
              <a:ext cx="67364" cy="51242"/>
            </a:xfrm>
            <a:custGeom>
              <a:avLst/>
              <a:gdLst/>
              <a:ahLst/>
              <a:cxnLst/>
              <a:rect l="l" t="t" r="r" b="b"/>
              <a:pathLst>
                <a:path w="3560" h="2708" extrusionOk="0">
                  <a:moveTo>
                    <a:pt x="1780" y="1"/>
                  </a:moveTo>
                  <a:cubicBezTo>
                    <a:pt x="1" y="1"/>
                    <a:pt x="1" y="2708"/>
                    <a:pt x="1780" y="2708"/>
                  </a:cubicBezTo>
                  <a:cubicBezTo>
                    <a:pt x="3459" y="2708"/>
                    <a:pt x="3560" y="1"/>
                    <a:pt x="1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 name="Google Shape;475;p23"/>
          <p:cNvSpPr/>
          <p:nvPr/>
        </p:nvSpPr>
        <p:spPr>
          <a:xfrm>
            <a:off x="7683774" y="926546"/>
            <a:ext cx="1629891" cy="217696"/>
          </a:xfrm>
          <a:custGeom>
            <a:avLst/>
            <a:gdLst/>
            <a:ahLst/>
            <a:cxnLst/>
            <a:rect l="l" t="t" r="r" b="b"/>
            <a:pathLst>
              <a:path w="55866" h="7463" extrusionOk="0">
                <a:moveTo>
                  <a:pt x="16082" y="0"/>
                </a:moveTo>
                <a:cubicBezTo>
                  <a:pt x="15991" y="0"/>
                  <a:pt x="15916" y="25"/>
                  <a:pt x="15866" y="75"/>
                </a:cubicBezTo>
                <a:lnTo>
                  <a:pt x="8247" y="6542"/>
                </a:lnTo>
                <a:lnTo>
                  <a:pt x="728" y="75"/>
                </a:lnTo>
                <a:cubicBezTo>
                  <a:pt x="634" y="34"/>
                  <a:pt x="528" y="10"/>
                  <a:pt x="428" y="10"/>
                </a:cubicBezTo>
                <a:cubicBezTo>
                  <a:pt x="287" y="10"/>
                  <a:pt x="160" y="58"/>
                  <a:pt x="101" y="176"/>
                </a:cubicBezTo>
                <a:cubicBezTo>
                  <a:pt x="1" y="276"/>
                  <a:pt x="1" y="602"/>
                  <a:pt x="101" y="702"/>
                </a:cubicBezTo>
                <a:lnTo>
                  <a:pt x="8021" y="7369"/>
                </a:lnTo>
                <a:cubicBezTo>
                  <a:pt x="8084" y="7431"/>
                  <a:pt x="8165" y="7463"/>
                  <a:pt x="8256" y="7463"/>
                </a:cubicBezTo>
                <a:cubicBezTo>
                  <a:pt x="8347" y="7463"/>
                  <a:pt x="8447" y="7431"/>
                  <a:pt x="8547" y="7369"/>
                </a:cubicBezTo>
                <a:lnTo>
                  <a:pt x="16066" y="1003"/>
                </a:lnTo>
                <a:lnTo>
                  <a:pt x="23685" y="7369"/>
                </a:lnTo>
                <a:cubicBezTo>
                  <a:pt x="23748" y="7431"/>
                  <a:pt x="23854" y="7463"/>
                  <a:pt x="23958" y="7463"/>
                </a:cubicBezTo>
                <a:cubicBezTo>
                  <a:pt x="24061" y="7463"/>
                  <a:pt x="24161" y="7431"/>
                  <a:pt x="24212" y="7369"/>
                </a:cubicBezTo>
                <a:lnTo>
                  <a:pt x="31831" y="1003"/>
                </a:lnTo>
                <a:lnTo>
                  <a:pt x="39349" y="7369"/>
                </a:lnTo>
                <a:cubicBezTo>
                  <a:pt x="39462" y="7431"/>
                  <a:pt x="39569" y="7463"/>
                  <a:pt x="39672" y="7463"/>
                </a:cubicBezTo>
                <a:cubicBezTo>
                  <a:pt x="39776" y="7463"/>
                  <a:pt x="39876" y="7431"/>
                  <a:pt x="39976" y="7369"/>
                </a:cubicBezTo>
                <a:lnTo>
                  <a:pt x="47495" y="1003"/>
                </a:lnTo>
                <a:lnTo>
                  <a:pt x="55139" y="7369"/>
                </a:lnTo>
                <a:cubicBezTo>
                  <a:pt x="55225" y="7422"/>
                  <a:pt x="55310" y="7453"/>
                  <a:pt x="55388" y="7453"/>
                </a:cubicBezTo>
                <a:cubicBezTo>
                  <a:pt x="55493" y="7453"/>
                  <a:pt x="55583" y="7398"/>
                  <a:pt x="55640" y="7268"/>
                </a:cubicBezTo>
                <a:cubicBezTo>
                  <a:pt x="55866" y="7168"/>
                  <a:pt x="55866" y="6867"/>
                  <a:pt x="55640" y="6742"/>
                </a:cubicBezTo>
                <a:lnTo>
                  <a:pt x="47821" y="75"/>
                </a:lnTo>
                <a:cubicBezTo>
                  <a:pt x="47720" y="25"/>
                  <a:pt x="47614" y="0"/>
                  <a:pt x="47520" y="0"/>
                </a:cubicBezTo>
                <a:cubicBezTo>
                  <a:pt x="47426" y="0"/>
                  <a:pt x="47345" y="25"/>
                  <a:pt x="47294" y="75"/>
                </a:cubicBezTo>
                <a:lnTo>
                  <a:pt x="39675" y="6542"/>
                </a:lnTo>
                <a:lnTo>
                  <a:pt x="32056" y="75"/>
                </a:lnTo>
                <a:cubicBezTo>
                  <a:pt x="32006" y="25"/>
                  <a:pt x="31925" y="0"/>
                  <a:pt x="31831" y="0"/>
                </a:cubicBezTo>
                <a:cubicBezTo>
                  <a:pt x="31737" y="0"/>
                  <a:pt x="31630" y="25"/>
                  <a:pt x="31530" y="75"/>
                </a:cubicBezTo>
                <a:lnTo>
                  <a:pt x="24011" y="6542"/>
                </a:lnTo>
                <a:lnTo>
                  <a:pt x="16392" y="75"/>
                </a:lnTo>
                <a:cubicBezTo>
                  <a:pt x="16279" y="25"/>
                  <a:pt x="16173" y="0"/>
                  <a:pt x="160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5"/>
              </a:buClr>
              <a:buSzPts val="2800"/>
              <a:buFont typeface="Aldrich"/>
              <a:buNone/>
              <a:defRPr sz="2800">
                <a:solidFill>
                  <a:schemeClr val="accent5"/>
                </a:solidFill>
                <a:latin typeface="Aldrich"/>
                <a:ea typeface="Aldrich"/>
                <a:cs typeface="Aldrich"/>
                <a:sym typeface="Aldrich"/>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5"/>
              </a:buClr>
              <a:buSzPts val="1800"/>
              <a:buFont typeface="Didact Gothic"/>
              <a:buChar char="●"/>
              <a:defRPr sz="1800">
                <a:solidFill>
                  <a:schemeClr val="accent5"/>
                </a:solidFill>
                <a:latin typeface="Didact Gothic"/>
                <a:ea typeface="Didact Gothic"/>
                <a:cs typeface="Didact Gothic"/>
                <a:sym typeface="Didact Gothic"/>
              </a:defRPr>
            </a:lvl1pPr>
            <a:lvl2pPr marL="914400" lvl="1" indent="-317500">
              <a:lnSpc>
                <a:spcPct val="115000"/>
              </a:lnSpc>
              <a:spcBef>
                <a:spcPts val="1600"/>
              </a:spcBef>
              <a:spcAft>
                <a:spcPts val="0"/>
              </a:spcAft>
              <a:buClr>
                <a:schemeClr val="accent5"/>
              </a:buClr>
              <a:buSzPts val="1400"/>
              <a:buFont typeface="Didact Gothic"/>
              <a:buChar char="○"/>
              <a:defRPr>
                <a:solidFill>
                  <a:schemeClr val="accent5"/>
                </a:solidFill>
                <a:latin typeface="Didact Gothic"/>
                <a:ea typeface="Didact Gothic"/>
                <a:cs typeface="Didact Gothic"/>
                <a:sym typeface="Didact Gothic"/>
              </a:defRPr>
            </a:lvl2pPr>
            <a:lvl3pPr marL="1371600" lvl="2" indent="-317500">
              <a:lnSpc>
                <a:spcPct val="115000"/>
              </a:lnSpc>
              <a:spcBef>
                <a:spcPts val="1600"/>
              </a:spcBef>
              <a:spcAft>
                <a:spcPts val="0"/>
              </a:spcAft>
              <a:buClr>
                <a:schemeClr val="accent5"/>
              </a:buClr>
              <a:buSzPts val="1400"/>
              <a:buFont typeface="Didact Gothic"/>
              <a:buChar char="■"/>
              <a:defRPr>
                <a:solidFill>
                  <a:schemeClr val="accent5"/>
                </a:solidFill>
                <a:latin typeface="Didact Gothic"/>
                <a:ea typeface="Didact Gothic"/>
                <a:cs typeface="Didact Gothic"/>
                <a:sym typeface="Didact Gothic"/>
              </a:defRPr>
            </a:lvl3pPr>
            <a:lvl4pPr marL="1828800" lvl="3" indent="-317500">
              <a:lnSpc>
                <a:spcPct val="115000"/>
              </a:lnSpc>
              <a:spcBef>
                <a:spcPts val="1600"/>
              </a:spcBef>
              <a:spcAft>
                <a:spcPts val="0"/>
              </a:spcAft>
              <a:buClr>
                <a:schemeClr val="accent5"/>
              </a:buClr>
              <a:buSzPts val="1400"/>
              <a:buFont typeface="Didact Gothic"/>
              <a:buChar char="●"/>
              <a:defRPr>
                <a:solidFill>
                  <a:schemeClr val="accent5"/>
                </a:solidFill>
                <a:latin typeface="Didact Gothic"/>
                <a:ea typeface="Didact Gothic"/>
                <a:cs typeface="Didact Gothic"/>
                <a:sym typeface="Didact Gothic"/>
              </a:defRPr>
            </a:lvl4pPr>
            <a:lvl5pPr marL="2286000" lvl="4" indent="-317500">
              <a:lnSpc>
                <a:spcPct val="115000"/>
              </a:lnSpc>
              <a:spcBef>
                <a:spcPts val="1600"/>
              </a:spcBef>
              <a:spcAft>
                <a:spcPts val="0"/>
              </a:spcAft>
              <a:buClr>
                <a:schemeClr val="accent5"/>
              </a:buClr>
              <a:buSzPts val="1400"/>
              <a:buFont typeface="Didact Gothic"/>
              <a:buChar char="○"/>
              <a:defRPr>
                <a:solidFill>
                  <a:schemeClr val="accent5"/>
                </a:solidFill>
                <a:latin typeface="Didact Gothic"/>
                <a:ea typeface="Didact Gothic"/>
                <a:cs typeface="Didact Gothic"/>
                <a:sym typeface="Didact Gothic"/>
              </a:defRPr>
            </a:lvl5pPr>
            <a:lvl6pPr marL="2743200" lvl="5" indent="-317500">
              <a:lnSpc>
                <a:spcPct val="115000"/>
              </a:lnSpc>
              <a:spcBef>
                <a:spcPts val="1600"/>
              </a:spcBef>
              <a:spcAft>
                <a:spcPts val="0"/>
              </a:spcAft>
              <a:buClr>
                <a:schemeClr val="accent5"/>
              </a:buClr>
              <a:buSzPts val="1400"/>
              <a:buFont typeface="Didact Gothic"/>
              <a:buChar char="■"/>
              <a:defRPr>
                <a:solidFill>
                  <a:schemeClr val="accent5"/>
                </a:solidFill>
                <a:latin typeface="Didact Gothic"/>
                <a:ea typeface="Didact Gothic"/>
                <a:cs typeface="Didact Gothic"/>
                <a:sym typeface="Didact Gothic"/>
              </a:defRPr>
            </a:lvl6pPr>
            <a:lvl7pPr marL="3200400" lvl="6" indent="-317500">
              <a:lnSpc>
                <a:spcPct val="115000"/>
              </a:lnSpc>
              <a:spcBef>
                <a:spcPts val="1600"/>
              </a:spcBef>
              <a:spcAft>
                <a:spcPts val="0"/>
              </a:spcAft>
              <a:buClr>
                <a:schemeClr val="accent5"/>
              </a:buClr>
              <a:buSzPts val="1400"/>
              <a:buFont typeface="Didact Gothic"/>
              <a:buChar char="●"/>
              <a:defRPr>
                <a:solidFill>
                  <a:schemeClr val="accent5"/>
                </a:solidFill>
                <a:latin typeface="Didact Gothic"/>
                <a:ea typeface="Didact Gothic"/>
                <a:cs typeface="Didact Gothic"/>
                <a:sym typeface="Didact Gothic"/>
              </a:defRPr>
            </a:lvl7pPr>
            <a:lvl8pPr marL="3657600" lvl="7" indent="-317500">
              <a:lnSpc>
                <a:spcPct val="115000"/>
              </a:lnSpc>
              <a:spcBef>
                <a:spcPts val="1600"/>
              </a:spcBef>
              <a:spcAft>
                <a:spcPts val="0"/>
              </a:spcAft>
              <a:buClr>
                <a:schemeClr val="accent5"/>
              </a:buClr>
              <a:buSzPts val="1400"/>
              <a:buFont typeface="Didact Gothic"/>
              <a:buChar char="○"/>
              <a:defRPr>
                <a:solidFill>
                  <a:schemeClr val="accent5"/>
                </a:solidFill>
                <a:latin typeface="Didact Gothic"/>
                <a:ea typeface="Didact Gothic"/>
                <a:cs typeface="Didact Gothic"/>
                <a:sym typeface="Didact Gothic"/>
              </a:defRPr>
            </a:lvl8pPr>
            <a:lvl9pPr marL="4114800" lvl="8" indent="-317500">
              <a:lnSpc>
                <a:spcPct val="115000"/>
              </a:lnSpc>
              <a:spcBef>
                <a:spcPts val="1600"/>
              </a:spcBef>
              <a:spcAft>
                <a:spcPts val="1600"/>
              </a:spcAft>
              <a:buClr>
                <a:schemeClr val="accent5"/>
              </a:buClr>
              <a:buSzPts val="1400"/>
              <a:buFont typeface="Didact Gothic"/>
              <a:buChar char="■"/>
              <a:defRPr>
                <a:solidFill>
                  <a:schemeClr val="accent5"/>
                </a:solidFill>
                <a:latin typeface="Didact Gothic"/>
                <a:ea typeface="Didact Gothic"/>
                <a:cs typeface="Didact Gothic"/>
                <a:sym typeface="Didact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4" r:id="rId4"/>
    <p:sldLayoutId id="2147483655" r:id="rId5"/>
    <p:sldLayoutId id="2147483661" r:id="rId6"/>
    <p:sldLayoutId id="2147483666" r:id="rId7"/>
    <p:sldLayoutId id="2147483668" r:id="rId8"/>
    <p:sldLayoutId id="2147483669" r:id="rId9"/>
    <p:sldLayoutId id="2147483670"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496"/>
        <p:cNvGrpSpPr/>
        <p:nvPr/>
      </p:nvGrpSpPr>
      <p:grpSpPr>
        <a:xfrm>
          <a:off x="0" y="0"/>
          <a:ext cx="0" cy="0"/>
          <a:chOff x="0" y="0"/>
          <a:chExt cx="0" cy="0"/>
        </a:xfrm>
      </p:grpSpPr>
      <p:sp>
        <p:nvSpPr>
          <p:cNvPr id="498" name="Google Shape;498;p27"/>
          <p:cNvSpPr txBox="1">
            <a:spLocks noGrp="1"/>
          </p:cNvSpPr>
          <p:nvPr>
            <p:ph type="ctrTitle"/>
          </p:nvPr>
        </p:nvSpPr>
        <p:spPr>
          <a:xfrm>
            <a:off x="1610278" y="1093358"/>
            <a:ext cx="5923443" cy="223862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t>PRINCIPLES OF MEASURMENT SYSTEM AND SENSORS</a:t>
            </a:r>
            <a:endParaRPr sz="3000" dirty="0"/>
          </a:p>
        </p:txBody>
      </p:sp>
      <p:grpSp>
        <p:nvGrpSpPr>
          <p:cNvPr id="499" name="Google Shape;499;p27"/>
          <p:cNvGrpSpPr/>
          <p:nvPr/>
        </p:nvGrpSpPr>
        <p:grpSpPr>
          <a:xfrm flipH="1">
            <a:off x="1783208" y="704857"/>
            <a:ext cx="864824" cy="693028"/>
            <a:chOff x="10049025" y="922900"/>
            <a:chExt cx="537625" cy="430800"/>
          </a:xfrm>
        </p:grpSpPr>
        <p:sp>
          <p:nvSpPr>
            <p:cNvPr id="500" name="Google Shape;500;p27"/>
            <p:cNvSpPr/>
            <p:nvPr/>
          </p:nvSpPr>
          <p:spPr>
            <a:xfrm>
              <a:off x="10056525" y="930425"/>
              <a:ext cx="521975" cy="331475"/>
            </a:xfrm>
            <a:custGeom>
              <a:avLst/>
              <a:gdLst/>
              <a:ahLst/>
              <a:cxnLst/>
              <a:rect l="l" t="t" r="r" b="b"/>
              <a:pathLst>
                <a:path w="20879" h="13259" extrusionOk="0">
                  <a:moveTo>
                    <a:pt x="14412" y="0"/>
                  </a:moveTo>
                  <a:lnTo>
                    <a:pt x="1" y="226"/>
                  </a:lnTo>
                  <a:cubicBezTo>
                    <a:pt x="1254" y="2506"/>
                    <a:pt x="2407" y="4812"/>
                    <a:pt x="3334" y="7218"/>
                  </a:cubicBezTo>
                  <a:lnTo>
                    <a:pt x="12532" y="13258"/>
                  </a:lnTo>
                  <a:lnTo>
                    <a:pt x="20878" y="12757"/>
                  </a:lnTo>
                  <a:lnTo>
                    <a:pt x="144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10049025" y="922900"/>
              <a:ext cx="537625" cy="347150"/>
            </a:xfrm>
            <a:custGeom>
              <a:avLst/>
              <a:gdLst/>
              <a:ahLst/>
              <a:cxnLst/>
              <a:rect l="l" t="t" r="r" b="b"/>
              <a:pathLst>
                <a:path w="21505" h="13886" extrusionOk="0">
                  <a:moveTo>
                    <a:pt x="14574" y="527"/>
                  </a:moveTo>
                  <a:cubicBezTo>
                    <a:pt x="16433" y="4242"/>
                    <a:pt x="18292" y="7862"/>
                    <a:pt x="20151" y="11579"/>
                  </a:cubicBezTo>
                  <a:cubicBezTo>
                    <a:pt x="20376" y="11973"/>
                    <a:pt x="20614" y="12366"/>
                    <a:pt x="20804" y="12760"/>
                  </a:cubicBezTo>
                  <a:lnTo>
                    <a:pt x="20804" y="12760"/>
                  </a:lnTo>
                  <a:cubicBezTo>
                    <a:pt x="18222" y="12953"/>
                    <a:pt x="15639" y="13167"/>
                    <a:pt x="13033" y="13359"/>
                  </a:cubicBezTo>
                  <a:lnTo>
                    <a:pt x="12933" y="13359"/>
                  </a:lnTo>
                  <a:cubicBezTo>
                    <a:pt x="12832" y="13359"/>
                    <a:pt x="12732" y="13259"/>
                    <a:pt x="12732" y="13259"/>
                  </a:cubicBezTo>
                  <a:cubicBezTo>
                    <a:pt x="12206" y="12933"/>
                    <a:pt x="11780" y="12632"/>
                    <a:pt x="11379" y="12306"/>
                  </a:cubicBezTo>
                  <a:cubicBezTo>
                    <a:pt x="9800" y="11379"/>
                    <a:pt x="8346" y="10326"/>
                    <a:pt x="6892" y="9399"/>
                  </a:cubicBezTo>
                  <a:cubicBezTo>
                    <a:pt x="5891" y="8707"/>
                    <a:pt x="4889" y="8106"/>
                    <a:pt x="3909" y="7402"/>
                  </a:cubicBezTo>
                  <a:lnTo>
                    <a:pt x="3909" y="7402"/>
                  </a:lnTo>
                  <a:cubicBezTo>
                    <a:pt x="2933" y="5179"/>
                    <a:pt x="1872" y="2958"/>
                    <a:pt x="726" y="817"/>
                  </a:cubicBezTo>
                  <a:lnTo>
                    <a:pt x="726" y="817"/>
                  </a:lnTo>
                  <a:cubicBezTo>
                    <a:pt x="4768" y="720"/>
                    <a:pt x="8788" y="623"/>
                    <a:pt x="12832" y="527"/>
                  </a:cubicBezTo>
                  <a:close/>
                  <a:moveTo>
                    <a:pt x="14712" y="0"/>
                  </a:moveTo>
                  <a:cubicBezTo>
                    <a:pt x="10527" y="101"/>
                    <a:pt x="6366" y="201"/>
                    <a:pt x="2181" y="301"/>
                  </a:cubicBezTo>
                  <a:lnTo>
                    <a:pt x="301" y="301"/>
                  </a:lnTo>
                  <a:cubicBezTo>
                    <a:pt x="100" y="301"/>
                    <a:pt x="0" y="527"/>
                    <a:pt x="100" y="727"/>
                  </a:cubicBezTo>
                  <a:cubicBezTo>
                    <a:pt x="1343" y="2890"/>
                    <a:pt x="2364" y="5176"/>
                    <a:pt x="3408" y="7560"/>
                  </a:cubicBezTo>
                  <a:lnTo>
                    <a:pt x="3408" y="7560"/>
                  </a:lnTo>
                  <a:cubicBezTo>
                    <a:pt x="3411" y="7606"/>
                    <a:pt x="3428" y="7647"/>
                    <a:pt x="3462" y="7679"/>
                  </a:cubicBezTo>
                  <a:lnTo>
                    <a:pt x="3462" y="7679"/>
                  </a:lnTo>
                  <a:cubicBezTo>
                    <a:pt x="3505" y="7746"/>
                    <a:pt x="3576" y="7784"/>
                    <a:pt x="3651" y="7796"/>
                  </a:cubicBezTo>
                  <a:lnTo>
                    <a:pt x="3651" y="7796"/>
                  </a:lnTo>
                  <a:cubicBezTo>
                    <a:pt x="6015" y="9352"/>
                    <a:pt x="8285" y="10978"/>
                    <a:pt x="10652" y="12532"/>
                  </a:cubicBezTo>
                  <a:cubicBezTo>
                    <a:pt x="11153" y="12832"/>
                    <a:pt x="11679" y="13259"/>
                    <a:pt x="12206" y="13559"/>
                  </a:cubicBezTo>
                  <a:cubicBezTo>
                    <a:pt x="12406" y="13685"/>
                    <a:pt x="12632" y="13885"/>
                    <a:pt x="12832" y="13885"/>
                  </a:cubicBezTo>
                  <a:cubicBezTo>
                    <a:pt x="13258" y="13885"/>
                    <a:pt x="13785" y="13785"/>
                    <a:pt x="14286" y="13785"/>
                  </a:cubicBezTo>
                  <a:cubicBezTo>
                    <a:pt x="15138" y="13685"/>
                    <a:pt x="16065" y="13685"/>
                    <a:pt x="16918" y="13559"/>
                  </a:cubicBezTo>
                  <a:cubicBezTo>
                    <a:pt x="18371" y="13459"/>
                    <a:pt x="19725" y="13359"/>
                    <a:pt x="21178" y="13259"/>
                  </a:cubicBezTo>
                  <a:cubicBezTo>
                    <a:pt x="21404" y="13259"/>
                    <a:pt x="21504" y="13058"/>
                    <a:pt x="21404" y="12933"/>
                  </a:cubicBezTo>
                  <a:lnTo>
                    <a:pt x="15765" y="1654"/>
                  </a:lnTo>
                  <a:cubicBezTo>
                    <a:pt x="15439" y="1153"/>
                    <a:pt x="15138" y="627"/>
                    <a:pt x="14912" y="101"/>
                  </a:cubicBezTo>
                  <a:cubicBezTo>
                    <a:pt x="14812" y="101"/>
                    <a:pt x="14812" y="0"/>
                    <a:pt x="147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a:off x="10351650" y="961750"/>
              <a:ext cx="44500" cy="75825"/>
            </a:xfrm>
            <a:custGeom>
              <a:avLst/>
              <a:gdLst/>
              <a:ahLst/>
              <a:cxnLst/>
              <a:rect l="l" t="t" r="r" b="b"/>
              <a:pathLst>
                <a:path w="1780" h="3033" extrusionOk="0">
                  <a:moveTo>
                    <a:pt x="1780" y="0"/>
                  </a:moveTo>
                  <a:lnTo>
                    <a:pt x="1780" y="0"/>
                  </a:lnTo>
                  <a:cubicBezTo>
                    <a:pt x="1153" y="953"/>
                    <a:pt x="527" y="1980"/>
                    <a:pt x="0" y="3033"/>
                  </a:cubicBezTo>
                  <a:lnTo>
                    <a:pt x="1780" y="0"/>
                  </a:lnTo>
                  <a:close/>
                </a:path>
              </a:pathLst>
            </a:custGeom>
            <a:solidFill>
              <a:srgbClr val="F46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a:off x="10344450" y="955525"/>
              <a:ext cx="60000" cy="88025"/>
            </a:xfrm>
            <a:custGeom>
              <a:avLst/>
              <a:gdLst/>
              <a:ahLst/>
              <a:cxnLst/>
              <a:rect l="l" t="t" r="r" b="b"/>
              <a:pathLst>
                <a:path w="2400" h="3521" extrusionOk="0">
                  <a:moveTo>
                    <a:pt x="2109" y="0"/>
                  </a:moveTo>
                  <a:cubicBezTo>
                    <a:pt x="2021" y="0"/>
                    <a:pt x="1921" y="44"/>
                    <a:pt x="1842" y="149"/>
                  </a:cubicBezTo>
                  <a:cubicBezTo>
                    <a:pt x="1216" y="1101"/>
                    <a:pt x="589" y="2129"/>
                    <a:pt x="88" y="3182"/>
                  </a:cubicBezTo>
                  <a:cubicBezTo>
                    <a:pt x="1" y="3321"/>
                    <a:pt x="180" y="3520"/>
                    <a:pt x="331" y="3520"/>
                  </a:cubicBezTo>
                  <a:cubicBezTo>
                    <a:pt x="397" y="3520"/>
                    <a:pt x="458" y="3482"/>
                    <a:pt x="489" y="3382"/>
                  </a:cubicBezTo>
                  <a:cubicBezTo>
                    <a:pt x="1116" y="2354"/>
                    <a:pt x="1642" y="1302"/>
                    <a:pt x="2268" y="349"/>
                  </a:cubicBezTo>
                  <a:cubicBezTo>
                    <a:pt x="2399" y="154"/>
                    <a:pt x="2274" y="0"/>
                    <a:pt x="2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a:off x="10098525" y="969875"/>
              <a:ext cx="31350" cy="33875"/>
            </a:xfrm>
            <a:custGeom>
              <a:avLst/>
              <a:gdLst/>
              <a:ahLst/>
              <a:cxnLst/>
              <a:rect l="l" t="t" r="r" b="b"/>
              <a:pathLst>
                <a:path w="1254" h="1355" extrusionOk="0">
                  <a:moveTo>
                    <a:pt x="0" y="1"/>
                  </a:moveTo>
                  <a:lnTo>
                    <a:pt x="0" y="1"/>
                  </a:lnTo>
                  <a:cubicBezTo>
                    <a:pt x="401" y="527"/>
                    <a:pt x="827" y="928"/>
                    <a:pt x="1253" y="1354"/>
                  </a:cubicBezTo>
                  <a:lnTo>
                    <a:pt x="0" y="1"/>
                  </a:lnTo>
                  <a:close/>
                </a:path>
              </a:pathLst>
            </a:custGeom>
            <a:solidFill>
              <a:srgbClr val="F46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7"/>
            <p:cNvSpPr/>
            <p:nvPr/>
          </p:nvSpPr>
          <p:spPr>
            <a:xfrm>
              <a:off x="10090375" y="965025"/>
              <a:ext cx="44500" cy="45625"/>
            </a:xfrm>
            <a:custGeom>
              <a:avLst/>
              <a:gdLst/>
              <a:ahLst/>
              <a:cxnLst/>
              <a:rect l="l" t="t" r="r" b="b"/>
              <a:pathLst>
                <a:path w="1780" h="1825" extrusionOk="0">
                  <a:moveTo>
                    <a:pt x="323" y="1"/>
                  </a:moveTo>
                  <a:cubicBezTo>
                    <a:pt x="245" y="1"/>
                    <a:pt x="163" y="32"/>
                    <a:pt x="101" y="95"/>
                  </a:cubicBezTo>
                  <a:cubicBezTo>
                    <a:pt x="0" y="195"/>
                    <a:pt x="0" y="295"/>
                    <a:pt x="101" y="396"/>
                  </a:cubicBezTo>
                  <a:cubicBezTo>
                    <a:pt x="527" y="822"/>
                    <a:pt x="953" y="1348"/>
                    <a:pt x="1354" y="1749"/>
                  </a:cubicBezTo>
                  <a:cubicBezTo>
                    <a:pt x="1416" y="1799"/>
                    <a:pt x="1498" y="1824"/>
                    <a:pt x="1576" y="1824"/>
                  </a:cubicBezTo>
                  <a:cubicBezTo>
                    <a:pt x="1654" y="1824"/>
                    <a:pt x="1730" y="1799"/>
                    <a:pt x="1780" y="1749"/>
                  </a:cubicBezTo>
                  <a:lnTo>
                    <a:pt x="1780" y="1348"/>
                  </a:lnTo>
                  <a:lnTo>
                    <a:pt x="527" y="95"/>
                  </a:lnTo>
                  <a:cubicBezTo>
                    <a:pt x="476" y="32"/>
                    <a:pt x="401" y="1"/>
                    <a:pt x="3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7"/>
            <p:cNvSpPr/>
            <p:nvPr/>
          </p:nvSpPr>
          <p:spPr>
            <a:xfrm>
              <a:off x="10479475" y="1207350"/>
              <a:ext cx="57675" cy="15700"/>
            </a:xfrm>
            <a:custGeom>
              <a:avLst/>
              <a:gdLst/>
              <a:ahLst/>
              <a:cxnLst/>
              <a:rect l="l" t="t" r="r" b="b"/>
              <a:pathLst>
                <a:path w="2307" h="628" extrusionOk="0">
                  <a:moveTo>
                    <a:pt x="0" y="1"/>
                  </a:moveTo>
                  <a:lnTo>
                    <a:pt x="2306" y="627"/>
                  </a:lnTo>
                  <a:cubicBezTo>
                    <a:pt x="1579" y="427"/>
                    <a:pt x="827" y="201"/>
                    <a:pt x="0" y="1"/>
                  </a:cubicBezTo>
                  <a:close/>
                </a:path>
              </a:pathLst>
            </a:custGeom>
            <a:solidFill>
              <a:srgbClr val="F46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p:nvPr/>
          </p:nvSpPr>
          <p:spPr>
            <a:xfrm>
              <a:off x="10474450" y="1201025"/>
              <a:ext cx="67700" cy="28075"/>
            </a:xfrm>
            <a:custGeom>
              <a:avLst/>
              <a:gdLst/>
              <a:ahLst/>
              <a:cxnLst/>
              <a:rect l="l" t="t" r="r" b="b"/>
              <a:pathLst>
                <a:path w="2708" h="1123" extrusionOk="0">
                  <a:moveTo>
                    <a:pt x="193" y="1"/>
                  </a:moveTo>
                  <a:cubicBezTo>
                    <a:pt x="99" y="1"/>
                    <a:pt x="1" y="83"/>
                    <a:pt x="1" y="154"/>
                  </a:cubicBezTo>
                  <a:cubicBezTo>
                    <a:pt x="1" y="354"/>
                    <a:pt x="1" y="454"/>
                    <a:pt x="201" y="555"/>
                  </a:cubicBezTo>
                  <a:cubicBezTo>
                    <a:pt x="928" y="680"/>
                    <a:pt x="1655" y="880"/>
                    <a:pt x="2407" y="1081"/>
                  </a:cubicBezTo>
                  <a:cubicBezTo>
                    <a:pt x="2436" y="1110"/>
                    <a:pt x="2474" y="1122"/>
                    <a:pt x="2513" y="1122"/>
                  </a:cubicBezTo>
                  <a:cubicBezTo>
                    <a:pt x="2607" y="1122"/>
                    <a:pt x="2708" y="1052"/>
                    <a:pt x="2708" y="981"/>
                  </a:cubicBezTo>
                  <a:cubicBezTo>
                    <a:pt x="2708" y="780"/>
                    <a:pt x="2708" y="680"/>
                    <a:pt x="2507" y="555"/>
                  </a:cubicBezTo>
                  <a:cubicBezTo>
                    <a:pt x="1780" y="354"/>
                    <a:pt x="1028" y="154"/>
                    <a:pt x="302" y="53"/>
                  </a:cubicBezTo>
                  <a:cubicBezTo>
                    <a:pt x="272" y="16"/>
                    <a:pt x="233" y="1"/>
                    <a:pt x="1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10074700" y="1008725"/>
              <a:ext cx="384125" cy="339625"/>
            </a:xfrm>
            <a:custGeom>
              <a:avLst/>
              <a:gdLst/>
              <a:ahLst/>
              <a:cxnLst/>
              <a:rect l="l" t="t" r="r" b="b"/>
              <a:pathLst>
                <a:path w="15365" h="13585" extrusionOk="0">
                  <a:moveTo>
                    <a:pt x="3359" y="1"/>
                  </a:moveTo>
                  <a:cubicBezTo>
                    <a:pt x="1981" y="2206"/>
                    <a:pt x="853" y="4487"/>
                    <a:pt x="1" y="6793"/>
                  </a:cubicBezTo>
                  <a:cubicBezTo>
                    <a:pt x="1" y="6793"/>
                    <a:pt x="1154" y="8998"/>
                    <a:pt x="4286" y="11079"/>
                  </a:cubicBezTo>
                  <a:cubicBezTo>
                    <a:pt x="7319" y="13159"/>
                    <a:pt x="10026" y="13585"/>
                    <a:pt x="10026" y="13585"/>
                  </a:cubicBezTo>
                  <a:cubicBezTo>
                    <a:pt x="12006" y="11906"/>
                    <a:pt x="14111" y="9725"/>
                    <a:pt x="15364" y="7520"/>
                  </a:cubicBezTo>
                  <a:cubicBezTo>
                    <a:pt x="15364" y="7520"/>
                    <a:pt x="13585" y="3986"/>
                    <a:pt x="10251" y="1981"/>
                  </a:cubicBezTo>
                  <a:cubicBezTo>
                    <a:pt x="6893" y="101"/>
                    <a:pt x="3359" y="1"/>
                    <a:pt x="3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10067175" y="1002600"/>
              <a:ext cx="399150" cy="351100"/>
            </a:xfrm>
            <a:custGeom>
              <a:avLst/>
              <a:gdLst/>
              <a:ahLst/>
              <a:cxnLst/>
              <a:rect l="l" t="t" r="r" b="b"/>
              <a:pathLst>
                <a:path w="15966" h="14044" extrusionOk="0">
                  <a:moveTo>
                    <a:pt x="3795" y="575"/>
                  </a:moveTo>
                  <a:cubicBezTo>
                    <a:pt x="8594" y="722"/>
                    <a:pt x="13202" y="3473"/>
                    <a:pt x="15385" y="7757"/>
                  </a:cubicBezTo>
                  <a:lnTo>
                    <a:pt x="15385" y="7757"/>
                  </a:lnTo>
                  <a:cubicBezTo>
                    <a:pt x="14070" y="9966"/>
                    <a:pt x="12272" y="11875"/>
                    <a:pt x="10281" y="13504"/>
                  </a:cubicBezTo>
                  <a:lnTo>
                    <a:pt x="10227" y="13504"/>
                  </a:lnTo>
                  <a:cubicBezTo>
                    <a:pt x="10126" y="13504"/>
                    <a:pt x="10026" y="13404"/>
                    <a:pt x="9801" y="13404"/>
                  </a:cubicBezTo>
                  <a:cubicBezTo>
                    <a:pt x="9400" y="13304"/>
                    <a:pt x="8973" y="13203"/>
                    <a:pt x="8447" y="13003"/>
                  </a:cubicBezTo>
                  <a:cubicBezTo>
                    <a:pt x="6993" y="12477"/>
                    <a:pt x="5540" y="11750"/>
                    <a:pt x="4161" y="10697"/>
                  </a:cubicBezTo>
                  <a:cubicBezTo>
                    <a:pt x="3034" y="9870"/>
                    <a:pt x="1981" y="8918"/>
                    <a:pt x="1154" y="7865"/>
                  </a:cubicBezTo>
                  <a:cubicBezTo>
                    <a:pt x="928" y="7564"/>
                    <a:pt x="728" y="7364"/>
                    <a:pt x="628" y="7038"/>
                  </a:cubicBezTo>
                  <a:cubicBezTo>
                    <a:pt x="543" y="7038"/>
                    <a:pt x="530" y="6967"/>
                    <a:pt x="528" y="6944"/>
                  </a:cubicBezTo>
                  <a:lnTo>
                    <a:pt x="528" y="6944"/>
                  </a:lnTo>
                  <a:cubicBezTo>
                    <a:pt x="528" y="6950"/>
                    <a:pt x="530" y="6953"/>
                    <a:pt x="533" y="6953"/>
                  </a:cubicBezTo>
                  <a:cubicBezTo>
                    <a:pt x="567" y="6953"/>
                    <a:pt x="728" y="6612"/>
                    <a:pt x="728" y="6612"/>
                  </a:cubicBezTo>
                  <a:cubicBezTo>
                    <a:pt x="828" y="6311"/>
                    <a:pt x="928" y="5985"/>
                    <a:pt x="1029" y="5785"/>
                  </a:cubicBezTo>
                  <a:cubicBezTo>
                    <a:pt x="1863" y="3944"/>
                    <a:pt x="2769" y="2200"/>
                    <a:pt x="3795" y="575"/>
                  </a:cubicBezTo>
                  <a:close/>
                  <a:moveTo>
                    <a:pt x="3780" y="1"/>
                  </a:moveTo>
                  <a:cubicBezTo>
                    <a:pt x="3694" y="1"/>
                    <a:pt x="3610" y="12"/>
                    <a:pt x="3535" y="45"/>
                  </a:cubicBezTo>
                  <a:cubicBezTo>
                    <a:pt x="3234" y="146"/>
                    <a:pt x="3134" y="672"/>
                    <a:pt x="2908" y="872"/>
                  </a:cubicBezTo>
                  <a:cubicBezTo>
                    <a:pt x="2708" y="1399"/>
                    <a:pt x="2407" y="1825"/>
                    <a:pt x="2181" y="2351"/>
                  </a:cubicBezTo>
                  <a:cubicBezTo>
                    <a:pt x="1655" y="3278"/>
                    <a:pt x="1154" y="4331"/>
                    <a:pt x="728" y="5359"/>
                  </a:cubicBezTo>
                  <a:cubicBezTo>
                    <a:pt x="527" y="5785"/>
                    <a:pt x="302" y="6211"/>
                    <a:pt x="201" y="6612"/>
                  </a:cubicBezTo>
                  <a:cubicBezTo>
                    <a:pt x="101" y="6837"/>
                    <a:pt x="1" y="7038"/>
                    <a:pt x="101" y="7238"/>
                  </a:cubicBezTo>
                  <a:cubicBezTo>
                    <a:pt x="201" y="7464"/>
                    <a:pt x="402" y="7765"/>
                    <a:pt x="628" y="7990"/>
                  </a:cubicBezTo>
                  <a:cubicBezTo>
                    <a:pt x="1029" y="8492"/>
                    <a:pt x="1455" y="9018"/>
                    <a:pt x="1881" y="9444"/>
                  </a:cubicBezTo>
                  <a:cubicBezTo>
                    <a:pt x="3435" y="10998"/>
                    <a:pt x="5314" y="12251"/>
                    <a:pt x="7294" y="13103"/>
                  </a:cubicBezTo>
                  <a:cubicBezTo>
                    <a:pt x="8247" y="13504"/>
                    <a:pt x="9299" y="13930"/>
                    <a:pt x="10327" y="14030"/>
                  </a:cubicBezTo>
                  <a:cubicBezTo>
                    <a:pt x="10356" y="14039"/>
                    <a:pt x="10383" y="14044"/>
                    <a:pt x="10407" y="14044"/>
                  </a:cubicBezTo>
                  <a:cubicBezTo>
                    <a:pt x="10491" y="14044"/>
                    <a:pt x="10542" y="13993"/>
                    <a:pt x="10562" y="13922"/>
                  </a:cubicBezTo>
                  <a:lnTo>
                    <a:pt x="10562" y="13922"/>
                  </a:lnTo>
                  <a:cubicBezTo>
                    <a:pt x="12112" y="12671"/>
                    <a:pt x="13562" y="11220"/>
                    <a:pt x="14713" y="9644"/>
                  </a:cubicBezTo>
                  <a:cubicBezTo>
                    <a:pt x="15039" y="9243"/>
                    <a:pt x="15339" y="8817"/>
                    <a:pt x="15565" y="8391"/>
                  </a:cubicBezTo>
                  <a:cubicBezTo>
                    <a:pt x="15765" y="8191"/>
                    <a:pt x="15966" y="7865"/>
                    <a:pt x="15866" y="7664"/>
                  </a:cubicBezTo>
                  <a:cubicBezTo>
                    <a:pt x="15866" y="7464"/>
                    <a:pt x="15665" y="7238"/>
                    <a:pt x="15565" y="7038"/>
                  </a:cubicBezTo>
                  <a:cubicBezTo>
                    <a:pt x="13986" y="4431"/>
                    <a:pt x="11680" y="2351"/>
                    <a:pt x="8873" y="1198"/>
                  </a:cubicBezTo>
                  <a:cubicBezTo>
                    <a:pt x="7420" y="572"/>
                    <a:pt x="5841" y="246"/>
                    <a:pt x="4287" y="45"/>
                  </a:cubicBezTo>
                  <a:cubicBezTo>
                    <a:pt x="4136" y="45"/>
                    <a:pt x="3953" y="1"/>
                    <a:pt x="37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10111675" y="1019375"/>
              <a:ext cx="94000" cy="198650"/>
            </a:xfrm>
            <a:custGeom>
              <a:avLst/>
              <a:gdLst/>
              <a:ahLst/>
              <a:cxnLst/>
              <a:rect l="l" t="t" r="r" b="b"/>
              <a:pathLst>
                <a:path w="3760" h="7946" extrusionOk="0">
                  <a:moveTo>
                    <a:pt x="3760" y="1"/>
                  </a:moveTo>
                  <a:lnTo>
                    <a:pt x="3760" y="1"/>
                  </a:lnTo>
                  <a:cubicBezTo>
                    <a:pt x="2507" y="2607"/>
                    <a:pt x="1128" y="5214"/>
                    <a:pt x="0" y="7946"/>
                  </a:cubicBezTo>
                  <a:lnTo>
                    <a:pt x="3760" y="1"/>
                  </a:lnTo>
                  <a:close/>
                </a:path>
              </a:pathLst>
            </a:custGeom>
            <a:solidFill>
              <a:srgbClr val="F46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10101750" y="1013500"/>
              <a:ext cx="113225" cy="210150"/>
            </a:xfrm>
            <a:custGeom>
              <a:avLst/>
              <a:gdLst/>
              <a:ahLst/>
              <a:cxnLst/>
              <a:rect l="l" t="t" r="r" b="b"/>
              <a:pathLst>
                <a:path w="4529" h="8406" extrusionOk="0">
                  <a:moveTo>
                    <a:pt x="4160" y="0"/>
                  </a:moveTo>
                  <a:cubicBezTo>
                    <a:pt x="4080" y="0"/>
                    <a:pt x="3998" y="40"/>
                    <a:pt x="3931" y="136"/>
                  </a:cubicBezTo>
                  <a:cubicBezTo>
                    <a:pt x="2678" y="2742"/>
                    <a:pt x="1325" y="5349"/>
                    <a:pt x="72" y="7955"/>
                  </a:cubicBezTo>
                  <a:cubicBezTo>
                    <a:pt x="0" y="8186"/>
                    <a:pt x="194" y="8405"/>
                    <a:pt x="385" y="8405"/>
                  </a:cubicBezTo>
                  <a:cubicBezTo>
                    <a:pt x="462" y="8405"/>
                    <a:pt x="540" y="8368"/>
                    <a:pt x="598" y="8281"/>
                  </a:cubicBezTo>
                  <a:cubicBezTo>
                    <a:pt x="1851" y="5675"/>
                    <a:pt x="3104" y="3043"/>
                    <a:pt x="4458" y="436"/>
                  </a:cubicBezTo>
                  <a:cubicBezTo>
                    <a:pt x="4528" y="225"/>
                    <a:pt x="4350" y="0"/>
                    <a:pt x="41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a:off x="10139875" y="1035050"/>
              <a:ext cx="120325" cy="219325"/>
            </a:xfrm>
            <a:custGeom>
              <a:avLst/>
              <a:gdLst/>
              <a:ahLst/>
              <a:cxnLst/>
              <a:rect l="l" t="t" r="r" b="b"/>
              <a:pathLst>
                <a:path w="4813" h="8773" extrusionOk="0">
                  <a:moveTo>
                    <a:pt x="4812" y="1"/>
                  </a:moveTo>
                  <a:lnTo>
                    <a:pt x="1692" y="5688"/>
                  </a:lnTo>
                  <a:lnTo>
                    <a:pt x="1692" y="5688"/>
                  </a:lnTo>
                  <a:cubicBezTo>
                    <a:pt x="2744" y="3794"/>
                    <a:pt x="3805" y="1902"/>
                    <a:pt x="4812" y="1"/>
                  </a:cubicBezTo>
                  <a:close/>
                  <a:moveTo>
                    <a:pt x="1692" y="5688"/>
                  </a:moveTo>
                  <a:cubicBezTo>
                    <a:pt x="1122" y="6714"/>
                    <a:pt x="555" y="7742"/>
                    <a:pt x="0" y="8773"/>
                  </a:cubicBezTo>
                  <a:lnTo>
                    <a:pt x="1692" y="5688"/>
                  </a:lnTo>
                  <a:close/>
                </a:path>
              </a:pathLst>
            </a:custGeom>
            <a:solidFill>
              <a:srgbClr val="F46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10131375" y="1029075"/>
              <a:ext cx="137750" cy="231275"/>
            </a:xfrm>
            <a:custGeom>
              <a:avLst/>
              <a:gdLst/>
              <a:ahLst/>
              <a:cxnLst/>
              <a:rect l="l" t="t" r="r" b="b"/>
              <a:pathLst>
                <a:path w="5510" h="9251" extrusionOk="0">
                  <a:moveTo>
                    <a:pt x="5130" y="1"/>
                  </a:moveTo>
                  <a:cubicBezTo>
                    <a:pt x="5053" y="1"/>
                    <a:pt x="4982" y="40"/>
                    <a:pt x="4952" y="139"/>
                  </a:cubicBezTo>
                  <a:cubicBezTo>
                    <a:pt x="3273" y="3047"/>
                    <a:pt x="1719" y="5979"/>
                    <a:pt x="140" y="8911"/>
                  </a:cubicBezTo>
                  <a:cubicBezTo>
                    <a:pt x="1" y="9050"/>
                    <a:pt x="212" y="9250"/>
                    <a:pt x="387" y="9250"/>
                  </a:cubicBezTo>
                  <a:cubicBezTo>
                    <a:pt x="465" y="9250"/>
                    <a:pt x="535" y="9211"/>
                    <a:pt x="566" y="9112"/>
                  </a:cubicBezTo>
                  <a:cubicBezTo>
                    <a:pt x="2120" y="6179"/>
                    <a:pt x="3799" y="3272"/>
                    <a:pt x="5353" y="340"/>
                  </a:cubicBezTo>
                  <a:cubicBezTo>
                    <a:pt x="5509" y="201"/>
                    <a:pt x="5304" y="1"/>
                    <a:pt x="51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10176825" y="1053225"/>
              <a:ext cx="132875" cy="224325"/>
            </a:xfrm>
            <a:custGeom>
              <a:avLst/>
              <a:gdLst/>
              <a:ahLst/>
              <a:cxnLst/>
              <a:rect l="l" t="t" r="r" b="b"/>
              <a:pathLst>
                <a:path w="5315" h="8973" extrusionOk="0">
                  <a:moveTo>
                    <a:pt x="5314" y="0"/>
                  </a:moveTo>
                  <a:lnTo>
                    <a:pt x="5314" y="0"/>
                  </a:lnTo>
                  <a:cubicBezTo>
                    <a:pt x="3334" y="2933"/>
                    <a:pt x="1555" y="5965"/>
                    <a:pt x="1" y="8973"/>
                  </a:cubicBezTo>
                  <a:lnTo>
                    <a:pt x="5314" y="0"/>
                  </a:lnTo>
                  <a:close/>
                </a:path>
              </a:pathLst>
            </a:custGeom>
            <a:solidFill>
              <a:srgbClr val="F46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10166900" y="1045925"/>
              <a:ext cx="152025" cy="240375"/>
            </a:xfrm>
            <a:custGeom>
              <a:avLst/>
              <a:gdLst/>
              <a:ahLst/>
              <a:cxnLst/>
              <a:rect l="l" t="t" r="r" b="b"/>
              <a:pathLst>
                <a:path w="6081" h="9615" extrusionOk="0">
                  <a:moveTo>
                    <a:pt x="5672" y="0"/>
                  </a:moveTo>
                  <a:cubicBezTo>
                    <a:pt x="5602" y="0"/>
                    <a:pt x="5539" y="28"/>
                    <a:pt x="5511" y="92"/>
                  </a:cubicBezTo>
                  <a:cubicBezTo>
                    <a:pt x="3531" y="3124"/>
                    <a:pt x="1751" y="6032"/>
                    <a:pt x="72" y="9165"/>
                  </a:cubicBezTo>
                  <a:cubicBezTo>
                    <a:pt x="1" y="9396"/>
                    <a:pt x="195" y="9614"/>
                    <a:pt x="385" y="9614"/>
                  </a:cubicBezTo>
                  <a:cubicBezTo>
                    <a:pt x="463" y="9614"/>
                    <a:pt x="540" y="9578"/>
                    <a:pt x="598" y="9490"/>
                  </a:cubicBezTo>
                  <a:cubicBezTo>
                    <a:pt x="2177" y="6358"/>
                    <a:pt x="3932" y="3325"/>
                    <a:pt x="5937" y="393"/>
                  </a:cubicBezTo>
                  <a:cubicBezTo>
                    <a:pt x="6080" y="177"/>
                    <a:pt x="5851" y="0"/>
                    <a:pt x="56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10208175" y="1082050"/>
              <a:ext cx="138475" cy="216800"/>
            </a:xfrm>
            <a:custGeom>
              <a:avLst/>
              <a:gdLst/>
              <a:ahLst/>
              <a:cxnLst/>
              <a:rect l="l" t="t" r="r" b="b"/>
              <a:pathLst>
                <a:path w="5539" h="8672" extrusionOk="0">
                  <a:moveTo>
                    <a:pt x="5539" y="0"/>
                  </a:moveTo>
                  <a:lnTo>
                    <a:pt x="0" y="8672"/>
                  </a:lnTo>
                  <a:cubicBezTo>
                    <a:pt x="1980" y="5840"/>
                    <a:pt x="3760" y="2933"/>
                    <a:pt x="5539" y="0"/>
                  </a:cubicBezTo>
                  <a:close/>
                </a:path>
              </a:pathLst>
            </a:custGeom>
            <a:solidFill>
              <a:srgbClr val="F46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10199025" y="1074750"/>
              <a:ext cx="154450" cy="229800"/>
            </a:xfrm>
            <a:custGeom>
              <a:avLst/>
              <a:gdLst/>
              <a:ahLst/>
              <a:cxnLst/>
              <a:rect l="l" t="t" r="r" b="b"/>
              <a:pathLst>
                <a:path w="6178" h="9192" extrusionOk="0">
                  <a:moveTo>
                    <a:pt x="5787" y="0"/>
                  </a:moveTo>
                  <a:cubicBezTo>
                    <a:pt x="5711" y="0"/>
                    <a:pt x="5636" y="28"/>
                    <a:pt x="5579" y="92"/>
                  </a:cubicBezTo>
                  <a:cubicBezTo>
                    <a:pt x="3900" y="3099"/>
                    <a:pt x="2020" y="5931"/>
                    <a:pt x="141" y="8864"/>
                  </a:cubicBezTo>
                  <a:cubicBezTo>
                    <a:pt x="1" y="9003"/>
                    <a:pt x="214" y="9191"/>
                    <a:pt x="390" y="9191"/>
                  </a:cubicBezTo>
                  <a:cubicBezTo>
                    <a:pt x="466" y="9191"/>
                    <a:pt x="536" y="9156"/>
                    <a:pt x="567" y="9064"/>
                  </a:cubicBezTo>
                  <a:cubicBezTo>
                    <a:pt x="2547" y="6232"/>
                    <a:pt x="4326" y="3325"/>
                    <a:pt x="6105" y="392"/>
                  </a:cubicBezTo>
                  <a:cubicBezTo>
                    <a:pt x="6177" y="177"/>
                    <a:pt x="5979" y="0"/>
                    <a:pt x="57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10249525" y="1105225"/>
              <a:ext cx="130975" cy="211800"/>
            </a:xfrm>
            <a:custGeom>
              <a:avLst/>
              <a:gdLst/>
              <a:ahLst/>
              <a:cxnLst/>
              <a:rect l="l" t="t" r="r" b="b"/>
              <a:pathLst>
                <a:path w="5239" h="8472" extrusionOk="0">
                  <a:moveTo>
                    <a:pt x="5238" y="1"/>
                  </a:moveTo>
                  <a:lnTo>
                    <a:pt x="1466" y="6101"/>
                  </a:lnTo>
                  <a:lnTo>
                    <a:pt x="1466" y="6101"/>
                  </a:lnTo>
                  <a:cubicBezTo>
                    <a:pt x="2796" y="4100"/>
                    <a:pt x="4064" y="2088"/>
                    <a:pt x="5238" y="1"/>
                  </a:cubicBezTo>
                  <a:close/>
                  <a:moveTo>
                    <a:pt x="1466" y="6101"/>
                  </a:moveTo>
                  <a:cubicBezTo>
                    <a:pt x="1263" y="6407"/>
                    <a:pt x="1058" y="6713"/>
                    <a:pt x="852" y="7018"/>
                  </a:cubicBezTo>
                  <a:cubicBezTo>
                    <a:pt x="527" y="7519"/>
                    <a:pt x="226" y="7945"/>
                    <a:pt x="0" y="8472"/>
                  </a:cubicBezTo>
                  <a:lnTo>
                    <a:pt x="1466" y="6101"/>
                  </a:lnTo>
                  <a:close/>
                </a:path>
              </a:pathLst>
            </a:custGeom>
            <a:solidFill>
              <a:srgbClr val="F46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10241025" y="1099025"/>
              <a:ext cx="147775" cy="223975"/>
            </a:xfrm>
            <a:custGeom>
              <a:avLst/>
              <a:gdLst/>
              <a:ahLst/>
              <a:cxnLst/>
              <a:rect l="l" t="t" r="r" b="b"/>
              <a:pathLst>
                <a:path w="5911" h="8959" extrusionOk="0">
                  <a:moveTo>
                    <a:pt x="5617" y="1"/>
                  </a:moveTo>
                  <a:cubicBezTo>
                    <a:pt x="5529" y="1"/>
                    <a:pt x="5430" y="45"/>
                    <a:pt x="5353" y="148"/>
                  </a:cubicBezTo>
                  <a:cubicBezTo>
                    <a:pt x="4526" y="1627"/>
                    <a:pt x="3699" y="2980"/>
                    <a:pt x="2746" y="4434"/>
                  </a:cubicBezTo>
                  <a:cubicBezTo>
                    <a:pt x="2345" y="5161"/>
                    <a:pt x="1919" y="5787"/>
                    <a:pt x="1393" y="6514"/>
                  </a:cubicBezTo>
                  <a:cubicBezTo>
                    <a:pt x="967" y="7141"/>
                    <a:pt x="466" y="7893"/>
                    <a:pt x="140" y="8620"/>
                  </a:cubicBezTo>
                  <a:cubicBezTo>
                    <a:pt x="1" y="8759"/>
                    <a:pt x="151" y="8958"/>
                    <a:pt x="332" y="8958"/>
                  </a:cubicBezTo>
                  <a:cubicBezTo>
                    <a:pt x="411" y="8958"/>
                    <a:pt x="497" y="8920"/>
                    <a:pt x="566" y="8820"/>
                  </a:cubicBezTo>
                  <a:cubicBezTo>
                    <a:pt x="967" y="8093"/>
                    <a:pt x="1393" y="7467"/>
                    <a:pt x="1919" y="6740"/>
                  </a:cubicBezTo>
                  <a:cubicBezTo>
                    <a:pt x="2345" y="6113"/>
                    <a:pt x="2746" y="5386"/>
                    <a:pt x="3273" y="4760"/>
                  </a:cubicBezTo>
                  <a:cubicBezTo>
                    <a:pt x="4100" y="3281"/>
                    <a:pt x="4952" y="1828"/>
                    <a:pt x="5779" y="374"/>
                  </a:cubicBezTo>
                  <a:cubicBezTo>
                    <a:pt x="5910" y="160"/>
                    <a:pt x="5783" y="1"/>
                    <a:pt x="56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a:off x="10289000" y="1142200"/>
              <a:ext cx="125325" cy="190500"/>
            </a:xfrm>
            <a:custGeom>
              <a:avLst/>
              <a:gdLst/>
              <a:ahLst/>
              <a:cxnLst/>
              <a:rect l="l" t="t" r="r" b="b"/>
              <a:pathLst>
                <a:path w="5013" h="7620" extrusionOk="0">
                  <a:moveTo>
                    <a:pt x="5013" y="0"/>
                  </a:moveTo>
                  <a:lnTo>
                    <a:pt x="0" y="7619"/>
                  </a:lnTo>
                  <a:cubicBezTo>
                    <a:pt x="1780" y="5113"/>
                    <a:pt x="3434" y="2607"/>
                    <a:pt x="5013" y="0"/>
                  </a:cubicBezTo>
                  <a:close/>
                </a:path>
              </a:pathLst>
            </a:custGeom>
            <a:solidFill>
              <a:srgbClr val="F46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a:off x="10279925" y="1135550"/>
              <a:ext cx="143025" cy="201675"/>
            </a:xfrm>
            <a:custGeom>
              <a:avLst/>
              <a:gdLst/>
              <a:ahLst/>
              <a:cxnLst/>
              <a:rect l="l" t="t" r="r" b="b"/>
              <a:pathLst>
                <a:path w="5721" h="8067" extrusionOk="0">
                  <a:moveTo>
                    <a:pt x="5437" y="0"/>
                  </a:moveTo>
                  <a:cubicBezTo>
                    <a:pt x="5348" y="0"/>
                    <a:pt x="5247" y="49"/>
                    <a:pt x="5175" y="166"/>
                  </a:cubicBezTo>
                  <a:cubicBezTo>
                    <a:pt x="3596" y="2773"/>
                    <a:pt x="1917" y="5279"/>
                    <a:pt x="163" y="7685"/>
                  </a:cubicBezTo>
                  <a:cubicBezTo>
                    <a:pt x="0" y="7902"/>
                    <a:pt x="176" y="8066"/>
                    <a:pt x="362" y="8066"/>
                  </a:cubicBezTo>
                  <a:cubicBezTo>
                    <a:pt x="434" y="8066"/>
                    <a:pt x="508" y="8042"/>
                    <a:pt x="564" y="7986"/>
                  </a:cubicBezTo>
                  <a:cubicBezTo>
                    <a:pt x="2343" y="5580"/>
                    <a:pt x="4022" y="2973"/>
                    <a:pt x="5576" y="367"/>
                  </a:cubicBezTo>
                  <a:cubicBezTo>
                    <a:pt x="5721" y="157"/>
                    <a:pt x="5597" y="0"/>
                    <a:pt x="54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a:off x="10377975" y="1199200"/>
              <a:ext cx="49525" cy="68325"/>
            </a:xfrm>
            <a:custGeom>
              <a:avLst/>
              <a:gdLst/>
              <a:ahLst/>
              <a:cxnLst/>
              <a:rect l="l" t="t" r="r" b="b"/>
              <a:pathLst>
                <a:path w="1981" h="2733" extrusionOk="0">
                  <a:moveTo>
                    <a:pt x="1980" y="1"/>
                  </a:moveTo>
                  <a:lnTo>
                    <a:pt x="0" y="2733"/>
                  </a:lnTo>
                  <a:cubicBezTo>
                    <a:pt x="627" y="1881"/>
                    <a:pt x="1353" y="953"/>
                    <a:pt x="1980" y="1"/>
                  </a:cubicBezTo>
                  <a:close/>
                </a:path>
              </a:pathLst>
            </a:custGeom>
            <a:solidFill>
              <a:srgbClr val="F46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a:off x="10369825" y="1193550"/>
              <a:ext cx="66175" cy="80875"/>
            </a:xfrm>
            <a:custGeom>
              <a:avLst/>
              <a:gdLst/>
              <a:ahLst/>
              <a:cxnLst/>
              <a:rect l="l" t="t" r="r" b="b"/>
              <a:pathLst>
                <a:path w="2647" h="3235" extrusionOk="0">
                  <a:moveTo>
                    <a:pt x="2311" y="0"/>
                  </a:moveTo>
                  <a:cubicBezTo>
                    <a:pt x="2232" y="0"/>
                    <a:pt x="2148" y="36"/>
                    <a:pt x="2080" y="127"/>
                  </a:cubicBezTo>
                  <a:cubicBezTo>
                    <a:pt x="1454" y="1079"/>
                    <a:pt x="827" y="1906"/>
                    <a:pt x="101" y="2859"/>
                  </a:cubicBezTo>
                  <a:cubicBezTo>
                    <a:pt x="0" y="2959"/>
                    <a:pt x="0" y="3059"/>
                    <a:pt x="101" y="3159"/>
                  </a:cubicBezTo>
                  <a:cubicBezTo>
                    <a:pt x="151" y="3209"/>
                    <a:pt x="232" y="3235"/>
                    <a:pt x="301" y="3235"/>
                  </a:cubicBezTo>
                  <a:cubicBezTo>
                    <a:pt x="370" y="3235"/>
                    <a:pt x="426" y="3209"/>
                    <a:pt x="426" y="3159"/>
                  </a:cubicBezTo>
                  <a:cubicBezTo>
                    <a:pt x="1153" y="2332"/>
                    <a:pt x="1880" y="1280"/>
                    <a:pt x="2507" y="352"/>
                  </a:cubicBezTo>
                  <a:cubicBezTo>
                    <a:pt x="2647" y="195"/>
                    <a:pt x="2493" y="0"/>
                    <a:pt x="23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10202525" y="1050725"/>
              <a:ext cx="13175" cy="28825"/>
            </a:xfrm>
            <a:custGeom>
              <a:avLst/>
              <a:gdLst/>
              <a:ahLst/>
              <a:cxnLst/>
              <a:rect l="l" t="t" r="r" b="b"/>
              <a:pathLst>
                <a:path w="527" h="1153" extrusionOk="0">
                  <a:moveTo>
                    <a:pt x="527" y="0"/>
                  </a:moveTo>
                  <a:lnTo>
                    <a:pt x="527" y="0"/>
                  </a:lnTo>
                  <a:cubicBezTo>
                    <a:pt x="494" y="69"/>
                    <a:pt x="465" y="135"/>
                    <a:pt x="436" y="198"/>
                  </a:cubicBezTo>
                  <a:lnTo>
                    <a:pt x="436" y="198"/>
                  </a:lnTo>
                  <a:lnTo>
                    <a:pt x="527" y="0"/>
                  </a:lnTo>
                  <a:close/>
                  <a:moveTo>
                    <a:pt x="436" y="198"/>
                  </a:moveTo>
                  <a:lnTo>
                    <a:pt x="1" y="1153"/>
                  </a:lnTo>
                  <a:cubicBezTo>
                    <a:pt x="190" y="796"/>
                    <a:pt x="291" y="527"/>
                    <a:pt x="436" y="198"/>
                  </a:cubicBezTo>
                  <a:close/>
                </a:path>
              </a:pathLst>
            </a:custGeom>
            <a:solidFill>
              <a:srgbClr val="F46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10195000" y="1045700"/>
              <a:ext cx="28850" cy="38875"/>
            </a:xfrm>
            <a:custGeom>
              <a:avLst/>
              <a:gdLst/>
              <a:ahLst/>
              <a:cxnLst/>
              <a:rect l="l" t="t" r="r" b="b"/>
              <a:pathLst>
                <a:path w="1154" h="1555" extrusionOk="0">
                  <a:moveTo>
                    <a:pt x="928" y="1"/>
                  </a:moveTo>
                  <a:cubicBezTo>
                    <a:pt x="828" y="1"/>
                    <a:pt x="728" y="1"/>
                    <a:pt x="627" y="101"/>
                  </a:cubicBezTo>
                  <a:cubicBezTo>
                    <a:pt x="427" y="502"/>
                    <a:pt x="201" y="828"/>
                    <a:pt x="101" y="1128"/>
                  </a:cubicBezTo>
                  <a:cubicBezTo>
                    <a:pt x="1" y="1254"/>
                    <a:pt x="1" y="1454"/>
                    <a:pt x="101" y="1554"/>
                  </a:cubicBezTo>
                  <a:cubicBezTo>
                    <a:pt x="302" y="1554"/>
                    <a:pt x="427" y="1554"/>
                    <a:pt x="527" y="1454"/>
                  </a:cubicBezTo>
                  <a:cubicBezTo>
                    <a:pt x="728" y="1028"/>
                    <a:pt x="928" y="727"/>
                    <a:pt x="1053" y="402"/>
                  </a:cubicBezTo>
                  <a:cubicBezTo>
                    <a:pt x="1154" y="301"/>
                    <a:pt x="1154" y="101"/>
                    <a:pt x="9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10098525" y="1136550"/>
              <a:ext cx="20700" cy="39500"/>
            </a:xfrm>
            <a:custGeom>
              <a:avLst/>
              <a:gdLst/>
              <a:ahLst/>
              <a:cxnLst/>
              <a:rect l="l" t="t" r="r" b="b"/>
              <a:pathLst>
                <a:path w="828" h="1580" extrusionOk="0">
                  <a:moveTo>
                    <a:pt x="827" y="1"/>
                  </a:moveTo>
                  <a:lnTo>
                    <a:pt x="0" y="1580"/>
                  </a:lnTo>
                  <a:cubicBezTo>
                    <a:pt x="301" y="1053"/>
                    <a:pt x="627" y="527"/>
                    <a:pt x="827" y="1"/>
                  </a:cubicBezTo>
                  <a:close/>
                </a:path>
              </a:pathLst>
            </a:custGeom>
            <a:solidFill>
              <a:srgbClr val="F46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10090375" y="1129675"/>
              <a:ext cx="36975" cy="52425"/>
            </a:xfrm>
            <a:custGeom>
              <a:avLst/>
              <a:gdLst/>
              <a:ahLst/>
              <a:cxnLst/>
              <a:rect l="l" t="t" r="r" b="b"/>
              <a:pathLst>
                <a:path w="1479" h="2097" extrusionOk="0">
                  <a:moveTo>
                    <a:pt x="1116" y="0"/>
                  </a:moveTo>
                  <a:cubicBezTo>
                    <a:pt x="1053" y="0"/>
                    <a:pt x="1003" y="25"/>
                    <a:pt x="953" y="75"/>
                  </a:cubicBezTo>
                  <a:cubicBezTo>
                    <a:pt x="627" y="602"/>
                    <a:pt x="426" y="1228"/>
                    <a:pt x="101" y="1754"/>
                  </a:cubicBezTo>
                  <a:cubicBezTo>
                    <a:pt x="0" y="1855"/>
                    <a:pt x="101" y="1955"/>
                    <a:pt x="226" y="2055"/>
                  </a:cubicBezTo>
                  <a:cubicBezTo>
                    <a:pt x="255" y="2085"/>
                    <a:pt x="285" y="2097"/>
                    <a:pt x="314" y="2097"/>
                  </a:cubicBezTo>
                  <a:cubicBezTo>
                    <a:pt x="385" y="2097"/>
                    <a:pt x="456" y="2026"/>
                    <a:pt x="527" y="1955"/>
                  </a:cubicBezTo>
                  <a:cubicBezTo>
                    <a:pt x="852" y="1429"/>
                    <a:pt x="1153" y="902"/>
                    <a:pt x="1479" y="401"/>
                  </a:cubicBezTo>
                  <a:cubicBezTo>
                    <a:pt x="1479" y="276"/>
                    <a:pt x="1479" y="75"/>
                    <a:pt x="1354" y="75"/>
                  </a:cubicBezTo>
                  <a:cubicBezTo>
                    <a:pt x="1253" y="25"/>
                    <a:pt x="1178" y="0"/>
                    <a:pt x="11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a:off x="10278350" y="1100225"/>
              <a:ext cx="28825" cy="55150"/>
            </a:xfrm>
            <a:custGeom>
              <a:avLst/>
              <a:gdLst/>
              <a:ahLst/>
              <a:cxnLst/>
              <a:rect l="l" t="t" r="r" b="b"/>
              <a:pathLst>
                <a:path w="1153" h="2206" extrusionOk="0">
                  <a:moveTo>
                    <a:pt x="1153" y="0"/>
                  </a:moveTo>
                  <a:lnTo>
                    <a:pt x="1153" y="0"/>
                  </a:lnTo>
                  <a:cubicBezTo>
                    <a:pt x="905" y="424"/>
                    <a:pt x="699" y="847"/>
                    <a:pt x="486" y="1276"/>
                  </a:cubicBezTo>
                  <a:lnTo>
                    <a:pt x="486" y="1276"/>
                  </a:lnTo>
                  <a:lnTo>
                    <a:pt x="1153" y="0"/>
                  </a:lnTo>
                  <a:close/>
                  <a:moveTo>
                    <a:pt x="486" y="1276"/>
                  </a:moveTo>
                  <a:lnTo>
                    <a:pt x="0" y="2206"/>
                  </a:lnTo>
                  <a:cubicBezTo>
                    <a:pt x="178" y="1892"/>
                    <a:pt x="334" y="1582"/>
                    <a:pt x="486" y="1276"/>
                  </a:cubicBezTo>
                  <a:close/>
                </a:path>
              </a:pathLst>
            </a:custGeom>
            <a:solidFill>
              <a:srgbClr val="F46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a:off x="10269825" y="1093700"/>
              <a:ext cx="46050" cy="67350"/>
            </a:xfrm>
            <a:custGeom>
              <a:avLst/>
              <a:gdLst/>
              <a:ahLst/>
              <a:cxnLst/>
              <a:rect l="l" t="t" r="r" b="b"/>
              <a:pathLst>
                <a:path w="1842" h="2694" extrusionOk="0">
                  <a:moveTo>
                    <a:pt x="1503" y="1"/>
                  </a:moveTo>
                  <a:cubicBezTo>
                    <a:pt x="1415" y="1"/>
                    <a:pt x="1328" y="48"/>
                    <a:pt x="1294" y="161"/>
                  </a:cubicBezTo>
                  <a:cubicBezTo>
                    <a:pt x="867" y="888"/>
                    <a:pt x="441" y="1614"/>
                    <a:pt x="141" y="2341"/>
                  </a:cubicBezTo>
                  <a:cubicBezTo>
                    <a:pt x="0" y="2499"/>
                    <a:pt x="154" y="2693"/>
                    <a:pt x="337" y="2693"/>
                  </a:cubicBezTo>
                  <a:cubicBezTo>
                    <a:pt x="415" y="2693"/>
                    <a:pt x="499" y="2657"/>
                    <a:pt x="567" y="2567"/>
                  </a:cubicBezTo>
                  <a:cubicBezTo>
                    <a:pt x="968" y="1840"/>
                    <a:pt x="1294" y="1088"/>
                    <a:pt x="1695" y="361"/>
                  </a:cubicBezTo>
                  <a:cubicBezTo>
                    <a:pt x="1842" y="165"/>
                    <a:pt x="1669" y="1"/>
                    <a:pt x="15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a:off x="10346625" y="1191700"/>
              <a:ext cx="7550" cy="15675"/>
            </a:xfrm>
            <a:custGeom>
              <a:avLst/>
              <a:gdLst/>
              <a:ahLst/>
              <a:cxnLst/>
              <a:rect l="l" t="t" r="r" b="b"/>
              <a:pathLst>
                <a:path w="302" h="627" extrusionOk="0">
                  <a:moveTo>
                    <a:pt x="302" y="0"/>
                  </a:moveTo>
                  <a:lnTo>
                    <a:pt x="302" y="0"/>
                  </a:lnTo>
                  <a:cubicBezTo>
                    <a:pt x="252" y="100"/>
                    <a:pt x="201" y="207"/>
                    <a:pt x="151" y="314"/>
                  </a:cubicBezTo>
                  <a:lnTo>
                    <a:pt x="302" y="0"/>
                  </a:lnTo>
                  <a:close/>
                  <a:moveTo>
                    <a:pt x="151" y="314"/>
                  </a:moveTo>
                  <a:lnTo>
                    <a:pt x="1" y="627"/>
                  </a:lnTo>
                  <a:cubicBezTo>
                    <a:pt x="51" y="527"/>
                    <a:pt x="101" y="420"/>
                    <a:pt x="151" y="314"/>
                  </a:cubicBezTo>
                  <a:close/>
                </a:path>
              </a:pathLst>
            </a:custGeom>
            <a:solidFill>
              <a:srgbClr val="F46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a:off x="10338500" y="1184575"/>
              <a:ext cx="23825" cy="30325"/>
            </a:xfrm>
            <a:custGeom>
              <a:avLst/>
              <a:gdLst/>
              <a:ahLst/>
              <a:cxnLst/>
              <a:rect l="l" t="t" r="r" b="b"/>
              <a:pathLst>
                <a:path w="953" h="1213" extrusionOk="0">
                  <a:moveTo>
                    <a:pt x="617" y="1"/>
                  </a:moveTo>
                  <a:cubicBezTo>
                    <a:pt x="541" y="1"/>
                    <a:pt x="484" y="56"/>
                    <a:pt x="426" y="185"/>
                  </a:cubicBezTo>
                  <a:cubicBezTo>
                    <a:pt x="326" y="385"/>
                    <a:pt x="201" y="586"/>
                    <a:pt x="0" y="812"/>
                  </a:cubicBezTo>
                  <a:cubicBezTo>
                    <a:pt x="0" y="912"/>
                    <a:pt x="0" y="1112"/>
                    <a:pt x="100" y="1213"/>
                  </a:cubicBezTo>
                  <a:cubicBezTo>
                    <a:pt x="201" y="1213"/>
                    <a:pt x="426" y="1213"/>
                    <a:pt x="526" y="1112"/>
                  </a:cubicBezTo>
                  <a:cubicBezTo>
                    <a:pt x="627" y="812"/>
                    <a:pt x="727" y="586"/>
                    <a:pt x="827" y="385"/>
                  </a:cubicBezTo>
                  <a:cubicBezTo>
                    <a:pt x="953" y="285"/>
                    <a:pt x="953" y="85"/>
                    <a:pt x="827" y="85"/>
                  </a:cubicBezTo>
                  <a:cubicBezTo>
                    <a:pt x="742" y="31"/>
                    <a:pt x="674" y="1"/>
                    <a:pt x="6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27"/>
          <p:cNvGrpSpPr/>
          <p:nvPr/>
        </p:nvGrpSpPr>
        <p:grpSpPr>
          <a:xfrm rot="1628208">
            <a:off x="6677278" y="3040846"/>
            <a:ext cx="587736" cy="781797"/>
            <a:chOff x="3600400" y="2783875"/>
            <a:chExt cx="402275" cy="535100"/>
          </a:xfrm>
        </p:grpSpPr>
        <p:sp>
          <p:nvSpPr>
            <p:cNvPr id="533" name="Google Shape;533;p27"/>
            <p:cNvSpPr/>
            <p:nvPr/>
          </p:nvSpPr>
          <p:spPr>
            <a:xfrm>
              <a:off x="3631725" y="3070825"/>
              <a:ext cx="195525" cy="237500"/>
            </a:xfrm>
            <a:custGeom>
              <a:avLst/>
              <a:gdLst/>
              <a:ahLst/>
              <a:cxnLst/>
              <a:rect l="l" t="t" r="r" b="b"/>
              <a:pathLst>
                <a:path w="7821" h="9500" extrusionOk="0">
                  <a:moveTo>
                    <a:pt x="3033" y="1"/>
                  </a:moveTo>
                  <a:lnTo>
                    <a:pt x="1" y="7620"/>
                  </a:lnTo>
                  <a:lnTo>
                    <a:pt x="2808" y="7520"/>
                  </a:lnTo>
                  <a:lnTo>
                    <a:pt x="4687" y="9500"/>
                  </a:lnTo>
                  <a:lnTo>
                    <a:pt x="7820" y="1881"/>
                  </a:lnTo>
                  <a:lnTo>
                    <a:pt x="30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a:off x="3623575" y="3062700"/>
              <a:ext cx="211825" cy="256275"/>
            </a:xfrm>
            <a:custGeom>
              <a:avLst/>
              <a:gdLst/>
              <a:ahLst/>
              <a:cxnLst/>
              <a:rect l="l" t="t" r="r" b="b"/>
              <a:pathLst>
                <a:path w="8473" h="10251" extrusionOk="0">
                  <a:moveTo>
                    <a:pt x="3459" y="627"/>
                  </a:moveTo>
                  <a:lnTo>
                    <a:pt x="7845" y="2306"/>
                  </a:lnTo>
                  <a:lnTo>
                    <a:pt x="5009" y="9483"/>
                  </a:lnTo>
                  <a:lnTo>
                    <a:pt x="3259" y="7644"/>
                  </a:lnTo>
                  <a:lnTo>
                    <a:pt x="627" y="7744"/>
                  </a:lnTo>
                  <a:lnTo>
                    <a:pt x="3459" y="627"/>
                  </a:lnTo>
                  <a:close/>
                  <a:moveTo>
                    <a:pt x="3259" y="0"/>
                  </a:moveTo>
                  <a:lnTo>
                    <a:pt x="1" y="8145"/>
                  </a:lnTo>
                  <a:lnTo>
                    <a:pt x="1" y="8145"/>
                  </a:lnTo>
                  <a:lnTo>
                    <a:pt x="3033" y="8045"/>
                  </a:lnTo>
                  <a:lnTo>
                    <a:pt x="5139" y="10251"/>
                  </a:lnTo>
                  <a:lnTo>
                    <a:pt x="5239" y="9925"/>
                  </a:lnTo>
                  <a:lnTo>
                    <a:pt x="8472" y="2105"/>
                  </a:lnTo>
                  <a:lnTo>
                    <a:pt x="3259"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a:off x="3775225" y="3070825"/>
              <a:ext cx="196125" cy="237500"/>
            </a:xfrm>
            <a:custGeom>
              <a:avLst/>
              <a:gdLst/>
              <a:ahLst/>
              <a:cxnLst/>
              <a:rect l="l" t="t" r="r" b="b"/>
              <a:pathLst>
                <a:path w="7845" h="9500" extrusionOk="0">
                  <a:moveTo>
                    <a:pt x="4812" y="1"/>
                  </a:moveTo>
                  <a:lnTo>
                    <a:pt x="0" y="1881"/>
                  </a:lnTo>
                  <a:lnTo>
                    <a:pt x="3033" y="9500"/>
                  </a:lnTo>
                  <a:lnTo>
                    <a:pt x="5013" y="7520"/>
                  </a:lnTo>
                  <a:lnTo>
                    <a:pt x="7845" y="7620"/>
                  </a:lnTo>
                  <a:lnTo>
                    <a:pt x="7845" y="7620"/>
                  </a:lnTo>
                  <a:lnTo>
                    <a:pt x="48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3767700" y="3062700"/>
              <a:ext cx="211175" cy="256275"/>
            </a:xfrm>
            <a:custGeom>
              <a:avLst/>
              <a:gdLst/>
              <a:ahLst/>
              <a:cxnLst/>
              <a:rect l="l" t="t" r="r" b="b"/>
              <a:pathLst>
                <a:path w="8447" h="10251" extrusionOk="0">
                  <a:moveTo>
                    <a:pt x="5013" y="627"/>
                  </a:moveTo>
                  <a:lnTo>
                    <a:pt x="7820" y="7744"/>
                  </a:lnTo>
                  <a:lnTo>
                    <a:pt x="5213" y="7644"/>
                  </a:lnTo>
                  <a:lnTo>
                    <a:pt x="3421" y="9436"/>
                  </a:lnTo>
                  <a:lnTo>
                    <a:pt x="3421" y="9436"/>
                  </a:lnTo>
                  <a:lnTo>
                    <a:pt x="627" y="2306"/>
                  </a:lnTo>
                  <a:lnTo>
                    <a:pt x="5013" y="627"/>
                  </a:lnTo>
                  <a:close/>
                  <a:moveTo>
                    <a:pt x="5213" y="0"/>
                  </a:moveTo>
                  <a:lnTo>
                    <a:pt x="0" y="2105"/>
                  </a:lnTo>
                  <a:lnTo>
                    <a:pt x="3233" y="10251"/>
                  </a:lnTo>
                  <a:lnTo>
                    <a:pt x="3434" y="10025"/>
                  </a:lnTo>
                  <a:lnTo>
                    <a:pt x="5314" y="8045"/>
                  </a:lnTo>
                  <a:lnTo>
                    <a:pt x="8446" y="8145"/>
                  </a:lnTo>
                  <a:lnTo>
                    <a:pt x="5213"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a:off x="3605425" y="2788875"/>
              <a:ext cx="391625" cy="396650"/>
            </a:xfrm>
            <a:custGeom>
              <a:avLst/>
              <a:gdLst/>
              <a:ahLst/>
              <a:cxnLst/>
              <a:rect l="l" t="t" r="r" b="b"/>
              <a:pathLst>
                <a:path w="15665" h="15866" extrusionOk="0">
                  <a:moveTo>
                    <a:pt x="7845" y="1"/>
                  </a:moveTo>
                  <a:lnTo>
                    <a:pt x="6491" y="527"/>
                  </a:lnTo>
                  <a:lnTo>
                    <a:pt x="5113" y="527"/>
                  </a:lnTo>
                  <a:lnTo>
                    <a:pt x="4085" y="1454"/>
                  </a:lnTo>
                  <a:lnTo>
                    <a:pt x="2732" y="1880"/>
                  </a:lnTo>
                  <a:lnTo>
                    <a:pt x="2105" y="3133"/>
                  </a:lnTo>
                  <a:lnTo>
                    <a:pt x="952" y="3961"/>
                  </a:lnTo>
                  <a:lnTo>
                    <a:pt x="727" y="5314"/>
                  </a:lnTo>
                  <a:lnTo>
                    <a:pt x="0" y="6567"/>
                  </a:lnTo>
                  <a:lnTo>
                    <a:pt x="326" y="7946"/>
                  </a:lnTo>
                  <a:lnTo>
                    <a:pt x="0" y="9299"/>
                  </a:lnTo>
                  <a:lnTo>
                    <a:pt x="727" y="10552"/>
                  </a:lnTo>
                  <a:lnTo>
                    <a:pt x="952" y="11905"/>
                  </a:lnTo>
                  <a:lnTo>
                    <a:pt x="2105" y="12833"/>
                  </a:lnTo>
                  <a:lnTo>
                    <a:pt x="2732" y="14086"/>
                  </a:lnTo>
                  <a:lnTo>
                    <a:pt x="4085" y="14512"/>
                  </a:lnTo>
                  <a:lnTo>
                    <a:pt x="5113" y="15464"/>
                  </a:lnTo>
                  <a:lnTo>
                    <a:pt x="6491" y="15339"/>
                  </a:lnTo>
                  <a:lnTo>
                    <a:pt x="7845" y="15865"/>
                  </a:lnTo>
                  <a:lnTo>
                    <a:pt x="9198" y="15339"/>
                  </a:lnTo>
                  <a:lnTo>
                    <a:pt x="10551" y="15464"/>
                  </a:lnTo>
                  <a:lnTo>
                    <a:pt x="11604" y="14512"/>
                  </a:lnTo>
                  <a:lnTo>
                    <a:pt x="12957" y="14086"/>
                  </a:lnTo>
                  <a:lnTo>
                    <a:pt x="13584" y="12833"/>
                  </a:lnTo>
                  <a:lnTo>
                    <a:pt x="14737" y="11905"/>
                  </a:lnTo>
                  <a:lnTo>
                    <a:pt x="14937" y="10552"/>
                  </a:lnTo>
                  <a:lnTo>
                    <a:pt x="15664" y="9299"/>
                  </a:lnTo>
                  <a:lnTo>
                    <a:pt x="15363" y="7946"/>
                  </a:lnTo>
                  <a:lnTo>
                    <a:pt x="15664" y="6567"/>
                  </a:lnTo>
                  <a:lnTo>
                    <a:pt x="14937" y="5314"/>
                  </a:lnTo>
                  <a:lnTo>
                    <a:pt x="14737" y="3961"/>
                  </a:lnTo>
                  <a:lnTo>
                    <a:pt x="13584" y="3133"/>
                  </a:lnTo>
                  <a:lnTo>
                    <a:pt x="12957" y="1880"/>
                  </a:lnTo>
                  <a:lnTo>
                    <a:pt x="11604" y="1454"/>
                  </a:lnTo>
                  <a:lnTo>
                    <a:pt x="10551" y="527"/>
                  </a:lnTo>
                  <a:lnTo>
                    <a:pt x="9198" y="527"/>
                  </a:lnTo>
                  <a:lnTo>
                    <a:pt x="784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a:off x="3600400" y="2783875"/>
              <a:ext cx="402275" cy="409800"/>
            </a:xfrm>
            <a:custGeom>
              <a:avLst/>
              <a:gdLst/>
              <a:ahLst/>
              <a:cxnLst/>
              <a:rect l="l" t="t" r="r" b="b"/>
              <a:pathLst>
                <a:path w="16091" h="16392" extrusionOk="0">
                  <a:moveTo>
                    <a:pt x="8046" y="401"/>
                  </a:moveTo>
                  <a:lnTo>
                    <a:pt x="9299" y="927"/>
                  </a:lnTo>
                  <a:lnTo>
                    <a:pt x="10652" y="927"/>
                  </a:lnTo>
                  <a:lnTo>
                    <a:pt x="11705" y="1755"/>
                  </a:lnTo>
                  <a:lnTo>
                    <a:pt x="13058" y="2181"/>
                  </a:lnTo>
                  <a:lnTo>
                    <a:pt x="13685" y="3434"/>
                  </a:lnTo>
                  <a:lnTo>
                    <a:pt x="14712" y="4261"/>
                  </a:lnTo>
                  <a:lnTo>
                    <a:pt x="14938" y="5639"/>
                  </a:lnTo>
                  <a:lnTo>
                    <a:pt x="15665" y="6767"/>
                  </a:lnTo>
                  <a:lnTo>
                    <a:pt x="15339" y="8146"/>
                  </a:lnTo>
                  <a:lnTo>
                    <a:pt x="15339" y="8246"/>
                  </a:lnTo>
                  <a:lnTo>
                    <a:pt x="15665" y="9499"/>
                  </a:lnTo>
                  <a:lnTo>
                    <a:pt x="14938" y="10652"/>
                  </a:lnTo>
                  <a:lnTo>
                    <a:pt x="14712" y="12005"/>
                  </a:lnTo>
                  <a:lnTo>
                    <a:pt x="13685" y="12832"/>
                  </a:lnTo>
                  <a:lnTo>
                    <a:pt x="13058" y="14085"/>
                  </a:lnTo>
                  <a:lnTo>
                    <a:pt x="11705" y="14511"/>
                  </a:lnTo>
                  <a:lnTo>
                    <a:pt x="10652" y="15439"/>
                  </a:lnTo>
                  <a:lnTo>
                    <a:pt x="9299" y="15339"/>
                  </a:lnTo>
                  <a:lnTo>
                    <a:pt x="8046" y="15865"/>
                  </a:lnTo>
                  <a:lnTo>
                    <a:pt x="6793" y="15339"/>
                  </a:lnTo>
                  <a:lnTo>
                    <a:pt x="5439" y="15439"/>
                  </a:lnTo>
                  <a:lnTo>
                    <a:pt x="4386" y="14511"/>
                  </a:lnTo>
                  <a:lnTo>
                    <a:pt x="3033" y="14085"/>
                  </a:lnTo>
                  <a:lnTo>
                    <a:pt x="2407" y="12832"/>
                  </a:lnTo>
                  <a:lnTo>
                    <a:pt x="1354" y="12005"/>
                  </a:lnTo>
                  <a:lnTo>
                    <a:pt x="1153" y="10652"/>
                  </a:lnTo>
                  <a:lnTo>
                    <a:pt x="427" y="9499"/>
                  </a:lnTo>
                  <a:lnTo>
                    <a:pt x="727" y="8146"/>
                  </a:lnTo>
                  <a:lnTo>
                    <a:pt x="427" y="6767"/>
                  </a:lnTo>
                  <a:lnTo>
                    <a:pt x="1153" y="5639"/>
                  </a:lnTo>
                  <a:lnTo>
                    <a:pt x="1354" y="4261"/>
                  </a:lnTo>
                  <a:lnTo>
                    <a:pt x="2407" y="3434"/>
                  </a:lnTo>
                  <a:lnTo>
                    <a:pt x="3033" y="2181"/>
                  </a:lnTo>
                  <a:lnTo>
                    <a:pt x="4386" y="1755"/>
                  </a:lnTo>
                  <a:lnTo>
                    <a:pt x="5439" y="927"/>
                  </a:lnTo>
                  <a:lnTo>
                    <a:pt x="6793" y="927"/>
                  </a:lnTo>
                  <a:lnTo>
                    <a:pt x="8046" y="401"/>
                  </a:lnTo>
                  <a:close/>
                  <a:moveTo>
                    <a:pt x="8046" y="0"/>
                  </a:moveTo>
                  <a:lnTo>
                    <a:pt x="6692" y="501"/>
                  </a:lnTo>
                  <a:lnTo>
                    <a:pt x="5214" y="501"/>
                  </a:lnTo>
                  <a:lnTo>
                    <a:pt x="4186" y="1454"/>
                  </a:lnTo>
                  <a:lnTo>
                    <a:pt x="2808" y="1880"/>
                  </a:lnTo>
                  <a:lnTo>
                    <a:pt x="2081" y="3133"/>
                  </a:lnTo>
                  <a:lnTo>
                    <a:pt x="928" y="4060"/>
                  </a:lnTo>
                  <a:lnTo>
                    <a:pt x="727" y="5514"/>
                  </a:lnTo>
                  <a:lnTo>
                    <a:pt x="1" y="6767"/>
                  </a:lnTo>
                  <a:lnTo>
                    <a:pt x="301" y="8146"/>
                  </a:lnTo>
                  <a:lnTo>
                    <a:pt x="1" y="9599"/>
                  </a:lnTo>
                  <a:lnTo>
                    <a:pt x="727" y="10852"/>
                  </a:lnTo>
                  <a:lnTo>
                    <a:pt x="928" y="12206"/>
                  </a:lnTo>
                  <a:lnTo>
                    <a:pt x="2081" y="13158"/>
                  </a:lnTo>
                  <a:lnTo>
                    <a:pt x="2808" y="14411"/>
                  </a:lnTo>
                  <a:lnTo>
                    <a:pt x="4186" y="14912"/>
                  </a:lnTo>
                  <a:lnTo>
                    <a:pt x="5214" y="15865"/>
                  </a:lnTo>
                  <a:lnTo>
                    <a:pt x="6692" y="15765"/>
                  </a:lnTo>
                  <a:lnTo>
                    <a:pt x="8046" y="16391"/>
                  </a:lnTo>
                  <a:lnTo>
                    <a:pt x="9399" y="15765"/>
                  </a:lnTo>
                  <a:lnTo>
                    <a:pt x="10853" y="15865"/>
                  </a:lnTo>
                  <a:lnTo>
                    <a:pt x="11905" y="14912"/>
                  </a:lnTo>
                  <a:lnTo>
                    <a:pt x="13259" y="14411"/>
                  </a:lnTo>
                  <a:lnTo>
                    <a:pt x="13986" y="13158"/>
                  </a:lnTo>
                  <a:lnTo>
                    <a:pt x="15138" y="12206"/>
                  </a:lnTo>
                  <a:lnTo>
                    <a:pt x="15339" y="10852"/>
                  </a:lnTo>
                  <a:lnTo>
                    <a:pt x="16091" y="9599"/>
                  </a:lnTo>
                  <a:lnTo>
                    <a:pt x="15776" y="8195"/>
                  </a:lnTo>
                  <a:lnTo>
                    <a:pt x="16091" y="6767"/>
                  </a:lnTo>
                  <a:lnTo>
                    <a:pt x="15339" y="5514"/>
                  </a:lnTo>
                  <a:lnTo>
                    <a:pt x="15138" y="4060"/>
                  </a:lnTo>
                  <a:lnTo>
                    <a:pt x="13986" y="3133"/>
                  </a:lnTo>
                  <a:lnTo>
                    <a:pt x="13259" y="1880"/>
                  </a:lnTo>
                  <a:lnTo>
                    <a:pt x="11905" y="1454"/>
                  </a:lnTo>
                  <a:lnTo>
                    <a:pt x="10853" y="501"/>
                  </a:lnTo>
                  <a:lnTo>
                    <a:pt x="9399" y="501"/>
                  </a:lnTo>
                  <a:lnTo>
                    <a:pt x="8046"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a:off x="3663050" y="2851525"/>
              <a:ext cx="276975" cy="273850"/>
            </a:xfrm>
            <a:custGeom>
              <a:avLst/>
              <a:gdLst/>
              <a:ahLst/>
              <a:cxnLst/>
              <a:rect l="l" t="t" r="r" b="b"/>
              <a:pathLst>
                <a:path w="11079" h="10954" extrusionOk="0">
                  <a:moveTo>
                    <a:pt x="5540" y="302"/>
                  </a:moveTo>
                  <a:cubicBezTo>
                    <a:pt x="6993" y="302"/>
                    <a:pt x="8246" y="828"/>
                    <a:pt x="9199" y="1780"/>
                  </a:cubicBezTo>
                  <a:cubicBezTo>
                    <a:pt x="10126" y="2708"/>
                    <a:pt x="10753" y="4061"/>
                    <a:pt x="10753" y="5440"/>
                  </a:cubicBezTo>
                  <a:cubicBezTo>
                    <a:pt x="10753" y="6893"/>
                    <a:pt x="10126" y="8146"/>
                    <a:pt x="9199" y="9074"/>
                  </a:cubicBezTo>
                  <a:cubicBezTo>
                    <a:pt x="8246" y="10026"/>
                    <a:pt x="6993" y="10653"/>
                    <a:pt x="5540" y="10653"/>
                  </a:cubicBezTo>
                  <a:cubicBezTo>
                    <a:pt x="4061" y="10653"/>
                    <a:pt x="2808" y="10026"/>
                    <a:pt x="1880" y="9074"/>
                  </a:cubicBezTo>
                  <a:cubicBezTo>
                    <a:pt x="928" y="8146"/>
                    <a:pt x="302" y="6893"/>
                    <a:pt x="302" y="5440"/>
                  </a:cubicBezTo>
                  <a:cubicBezTo>
                    <a:pt x="302" y="4061"/>
                    <a:pt x="928" y="2708"/>
                    <a:pt x="1880" y="1780"/>
                  </a:cubicBezTo>
                  <a:cubicBezTo>
                    <a:pt x="2808" y="828"/>
                    <a:pt x="4061" y="302"/>
                    <a:pt x="5540" y="302"/>
                  </a:cubicBezTo>
                  <a:close/>
                  <a:moveTo>
                    <a:pt x="5540" y="1"/>
                  </a:moveTo>
                  <a:cubicBezTo>
                    <a:pt x="2507" y="1"/>
                    <a:pt x="1" y="2407"/>
                    <a:pt x="1" y="5440"/>
                  </a:cubicBezTo>
                  <a:cubicBezTo>
                    <a:pt x="1" y="8447"/>
                    <a:pt x="2507" y="10953"/>
                    <a:pt x="5540" y="10953"/>
                  </a:cubicBezTo>
                  <a:cubicBezTo>
                    <a:pt x="8572" y="10953"/>
                    <a:pt x="11079" y="8447"/>
                    <a:pt x="11079" y="5440"/>
                  </a:cubicBezTo>
                  <a:cubicBezTo>
                    <a:pt x="11079" y="2407"/>
                    <a:pt x="8572" y="1"/>
                    <a:pt x="5540"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 name="TextBox 47">
            <a:extLst>
              <a:ext uri="{FF2B5EF4-FFF2-40B4-BE49-F238E27FC236}">
                <a16:creationId xmlns:a16="http://schemas.microsoft.com/office/drawing/2014/main" id="{3FA4F46A-DAC1-578B-3F5E-44376C4B62C0}"/>
              </a:ext>
            </a:extLst>
          </p:cNvPr>
          <p:cNvSpPr txBox="1"/>
          <p:nvPr/>
        </p:nvSpPr>
        <p:spPr>
          <a:xfrm>
            <a:off x="3435724" y="1001871"/>
            <a:ext cx="4975412" cy="615553"/>
          </a:xfrm>
          <a:prstGeom prst="rect">
            <a:avLst/>
          </a:prstGeom>
          <a:noFill/>
        </p:spPr>
        <p:txBody>
          <a:bodyPr wrap="square">
            <a:spAutoFit/>
          </a:bodyPr>
          <a:lstStyle/>
          <a:p>
            <a:r>
              <a:rPr lang="en" sz="3400" dirty="0">
                <a:latin typeface="Aldrich" panose="020B0604020202020204" charset="0"/>
              </a:rPr>
              <a:t>21AIE114</a:t>
            </a:r>
            <a:endParaRPr lang="en-IN" sz="3400" dirty="0">
              <a:latin typeface="Aldrich" panose="020B06040202020202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1350143-0B65-A3B6-614B-10C6515B82ED}"/>
              </a:ext>
            </a:extLst>
          </p:cNvPr>
          <p:cNvPicPr>
            <a:picLocks noChangeAspect="1"/>
          </p:cNvPicPr>
          <p:nvPr/>
        </p:nvPicPr>
        <p:blipFill>
          <a:blip r:embed="rId2"/>
          <a:stretch>
            <a:fillRect/>
          </a:stretch>
        </p:blipFill>
        <p:spPr>
          <a:xfrm>
            <a:off x="1664458" y="800100"/>
            <a:ext cx="5815084" cy="3428518"/>
          </a:xfrm>
          <a:prstGeom prst="rect">
            <a:avLst/>
          </a:prstGeom>
        </p:spPr>
      </p:pic>
    </p:spTree>
    <p:extLst>
      <p:ext uri="{BB962C8B-B14F-4D97-AF65-F5344CB8AC3E}">
        <p14:creationId xmlns:p14="http://schemas.microsoft.com/office/powerpoint/2010/main" val="15121159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B1441-2DA7-9206-97B2-EB5F406B61CE}"/>
              </a:ext>
            </a:extLst>
          </p:cNvPr>
          <p:cNvSpPr>
            <a:spLocks noGrp="1"/>
          </p:cNvSpPr>
          <p:nvPr>
            <p:ph type="title"/>
          </p:nvPr>
        </p:nvSpPr>
        <p:spPr/>
        <p:txBody>
          <a:bodyPr/>
          <a:lstStyle/>
          <a:p>
            <a:r>
              <a:rPr lang="en-IN" sz="4000" dirty="0"/>
              <a:t>Working Logic</a:t>
            </a:r>
          </a:p>
        </p:txBody>
      </p:sp>
      <p:grpSp>
        <p:nvGrpSpPr>
          <p:cNvPr id="3" name="Google Shape;832;p40">
            <a:extLst>
              <a:ext uri="{FF2B5EF4-FFF2-40B4-BE49-F238E27FC236}">
                <a16:creationId xmlns:a16="http://schemas.microsoft.com/office/drawing/2014/main" id="{B85FF457-E236-5D56-D746-E6E760DC60FA}"/>
              </a:ext>
            </a:extLst>
          </p:cNvPr>
          <p:cNvGrpSpPr/>
          <p:nvPr/>
        </p:nvGrpSpPr>
        <p:grpSpPr>
          <a:xfrm rot="132037" flipH="1">
            <a:off x="6698460" y="998032"/>
            <a:ext cx="1385983" cy="2705355"/>
            <a:chOff x="409722" y="228600"/>
            <a:chExt cx="1385931" cy="2705253"/>
          </a:xfrm>
        </p:grpSpPr>
        <p:grpSp>
          <p:nvGrpSpPr>
            <p:cNvPr id="4" name="Google Shape;833;p40">
              <a:extLst>
                <a:ext uri="{FF2B5EF4-FFF2-40B4-BE49-F238E27FC236}">
                  <a16:creationId xmlns:a16="http://schemas.microsoft.com/office/drawing/2014/main" id="{F8357E54-4A5C-74AC-996B-616D67FBC710}"/>
                </a:ext>
              </a:extLst>
            </p:cNvPr>
            <p:cNvGrpSpPr/>
            <p:nvPr/>
          </p:nvGrpSpPr>
          <p:grpSpPr>
            <a:xfrm rot="-617154" flipH="1">
              <a:off x="575967" y="402323"/>
              <a:ext cx="1053440" cy="2450002"/>
              <a:chOff x="3817855" y="1437512"/>
              <a:chExt cx="541146" cy="1128254"/>
            </a:xfrm>
          </p:grpSpPr>
          <p:sp>
            <p:nvSpPr>
              <p:cNvPr id="6" name="Google Shape;834;p40">
                <a:extLst>
                  <a:ext uri="{FF2B5EF4-FFF2-40B4-BE49-F238E27FC236}">
                    <a16:creationId xmlns:a16="http://schemas.microsoft.com/office/drawing/2014/main" id="{67E07B09-4824-38BC-6AAC-0CA762E90A9C}"/>
                  </a:ext>
                </a:extLst>
              </p:cNvPr>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35;p40">
                <a:extLst>
                  <a:ext uri="{FF2B5EF4-FFF2-40B4-BE49-F238E27FC236}">
                    <a16:creationId xmlns:a16="http://schemas.microsoft.com/office/drawing/2014/main" id="{D058F93C-79B9-797B-9C6D-5710EC571BD9}"/>
                  </a:ext>
                </a:extLst>
              </p:cNvPr>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836;p40">
              <a:extLst>
                <a:ext uri="{FF2B5EF4-FFF2-40B4-BE49-F238E27FC236}">
                  <a16:creationId xmlns:a16="http://schemas.microsoft.com/office/drawing/2014/main" id="{12DD0E2B-4854-F491-3763-15460976B27E}"/>
                </a:ext>
              </a:extLst>
            </p:cNvPr>
            <p:cNvSpPr/>
            <p:nvPr/>
          </p:nvSpPr>
          <p:spPr>
            <a:xfrm>
              <a:off x="1419225" y="228600"/>
              <a:ext cx="142800" cy="14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837;p40">
            <a:extLst>
              <a:ext uri="{FF2B5EF4-FFF2-40B4-BE49-F238E27FC236}">
                <a16:creationId xmlns:a16="http://schemas.microsoft.com/office/drawing/2014/main" id="{713A8430-0BCD-BCEA-272C-E5A37E854EC7}"/>
              </a:ext>
            </a:extLst>
          </p:cNvPr>
          <p:cNvGrpSpPr/>
          <p:nvPr/>
        </p:nvGrpSpPr>
        <p:grpSpPr>
          <a:xfrm rot="-10569166" flipH="1">
            <a:off x="829183" y="1219051"/>
            <a:ext cx="1386005" cy="2705399"/>
            <a:chOff x="409722" y="228600"/>
            <a:chExt cx="1385931" cy="2705253"/>
          </a:xfrm>
        </p:grpSpPr>
        <p:grpSp>
          <p:nvGrpSpPr>
            <p:cNvPr id="9" name="Google Shape;838;p40">
              <a:extLst>
                <a:ext uri="{FF2B5EF4-FFF2-40B4-BE49-F238E27FC236}">
                  <a16:creationId xmlns:a16="http://schemas.microsoft.com/office/drawing/2014/main" id="{2D6440E2-6140-B1BA-F053-3907E56B196B}"/>
                </a:ext>
              </a:extLst>
            </p:cNvPr>
            <p:cNvGrpSpPr/>
            <p:nvPr/>
          </p:nvGrpSpPr>
          <p:grpSpPr>
            <a:xfrm rot="-617154" flipH="1">
              <a:off x="575967" y="402323"/>
              <a:ext cx="1053440" cy="2450002"/>
              <a:chOff x="3817855" y="1437512"/>
              <a:chExt cx="541146" cy="1128254"/>
            </a:xfrm>
          </p:grpSpPr>
          <p:sp>
            <p:nvSpPr>
              <p:cNvPr id="11" name="Google Shape;839;p40">
                <a:extLst>
                  <a:ext uri="{FF2B5EF4-FFF2-40B4-BE49-F238E27FC236}">
                    <a16:creationId xmlns:a16="http://schemas.microsoft.com/office/drawing/2014/main" id="{EEFA7F59-882A-FEE0-FBDD-20656BA6CB58}"/>
                  </a:ext>
                </a:extLst>
              </p:cNvPr>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40;p40">
                <a:extLst>
                  <a:ext uri="{FF2B5EF4-FFF2-40B4-BE49-F238E27FC236}">
                    <a16:creationId xmlns:a16="http://schemas.microsoft.com/office/drawing/2014/main" id="{2DC06ACD-4A36-1696-A245-54C3FBC3837F}"/>
                  </a:ext>
                </a:extLst>
              </p:cNvPr>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 name="Google Shape;841;p40">
              <a:extLst>
                <a:ext uri="{FF2B5EF4-FFF2-40B4-BE49-F238E27FC236}">
                  <a16:creationId xmlns:a16="http://schemas.microsoft.com/office/drawing/2014/main" id="{28450FC4-1DC3-5873-9B6A-82DD6F72ACA4}"/>
                </a:ext>
              </a:extLst>
            </p:cNvPr>
            <p:cNvSpPr/>
            <p:nvPr/>
          </p:nvSpPr>
          <p:spPr>
            <a:xfrm>
              <a:off x="1419225" y="228600"/>
              <a:ext cx="142800" cy="14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325302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820"/>
        <p:cNvGrpSpPr/>
        <p:nvPr/>
      </p:nvGrpSpPr>
      <p:grpSpPr>
        <a:xfrm>
          <a:off x="0" y="0"/>
          <a:ext cx="0" cy="0"/>
          <a:chOff x="0" y="0"/>
          <a:chExt cx="0" cy="0"/>
        </a:xfrm>
      </p:grpSpPr>
      <p:sp>
        <p:nvSpPr>
          <p:cNvPr id="821" name="Google Shape;821;p40"/>
          <p:cNvSpPr/>
          <p:nvPr/>
        </p:nvSpPr>
        <p:spPr>
          <a:xfrm>
            <a:off x="-583155" y="6088800"/>
            <a:ext cx="10653209" cy="159065"/>
          </a:xfrm>
          <a:custGeom>
            <a:avLst/>
            <a:gdLst/>
            <a:ahLst/>
            <a:cxnLst/>
            <a:rect l="l" t="t" r="r" b="b"/>
            <a:pathLst>
              <a:path w="273857" h="4089" extrusionOk="0">
                <a:moveTo>
                  <a:pt x="0" y="164"/>
                </a:moveTo>
                <a:lnTo>
                  <a:pt x="0" y="164"/>
                </a:lnTo>
                <a:lnTo>
                  <a:pt x="0" y="164"/>
                </a:lnTo>
                <a:lnTo>
                  <a:pt x="0" y="164"/>
                </a:lnTo>
                <a:close/>
                <a:moveTo>
                  <a:pt x="273856" y="164"/>
                </a:moveTo>
                <a:lnTo>
                  <a:pt x="273856" y="164"/>
                </a:lnTo>
                <a:lnTo>
                  <a:pt x="273856" y="4088"/>
                </a:lnTo>
                <a:lnTo>
                  <a:pt x="273856" y="4088"/>
                </a:lnTo>
                <a:lnTo>
                  <a:pt x="273856" y="164"/>
                </a:lnTo>
                <a:lnTo>
                  <a:pt x="273856" y="164"/>
                </a:lnTo>
                <a:close/>
                <a:moveTo>
                  <a:pt x="273856" y="164"/>
                </a:moveTo>
                <a:lnTo>
                  <a:pt x="273856" y="164"/>
                </a:lnTo>
                <a:lnTo>
                  <a:pt x="273856" y="164"/>
                </a:lnTo>
                <a:close/>
                <a:moveTo>
                  <a:pt x="0" y="164"/>
                </a:moveTo>
                <a:lnTo>
                  <a:pt x="0" y="164"/>
                </a:lnTo>
                <a:lnTo>
                  <a:pt x="0"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273856" y="1"/>
                </a:moveTo>
                <a:lnTo>
                  <a:pt x="2738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 name="Google Shape;832;p40"/>
          <p:cNvGrpSpPr/>
          <p:nvPr/>
        </p:nvGrpSpPr>
        <p:grpSpPr>
          <a:xfrm rot="132037" flipH="1">
            <a:off x="7495981" y="1045848"/>
            <a:ext cx="1385983" cy="2705355"/>
            <a:chOff x="409722" y="228600"/>
            <a:chExt cx="1385931" cy="2705253"/>
          </a:xfrm>
        </p:grpSpPr>
        <p:grpSp>
          <p:nvGrpSpPr>
            <p:cNvPr id="833" name="Google Shape;833;p40"/>
            <p:cNvGrpSpPr/>
            <p:nvPr/>
          </p:nvGrpSpPr>
          <p:grpSpPr>
            <a:xfrm rot="-617154" flipH="1">
              <a:off x="575967" y="402323"/>
              <a:ext cx="1053440" cy="2450002"/>
              <a:chOff x="3817855" y="1437512"/>
              <a:chExt cx="541146" cy="1128254"/>
            </a:xfrm>
          </p:grpSpPr>
          <p:sp>
            <p:nvSpPr>
              <p:cNvPr id="834" name="Google Shape;834;p40"/>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0"/>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 name="Google Shape;836;p40"/>
            <p:cNvSpPr/>
            <p:nvPr/>
          </p:nvSpPr>
          <p:spPr>
            <a:xfrm>
              <a:off x="1419225" y="228600"/>
              <a:ext cx="142800" cy="14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40"/>
          <p:cNvGrpSpPr/>
          <p:nvPr/>
        </p:nvGrpSpPr>
        <p:grpSpPr>
          <a:xfrm rot="-10569166" flipH="1">
            <a:off x="299793" y="1362645"/>
            <a:ext cx="1386005" cy="2705399"/>
            <a:chOff x="409722" y="228600"/>
            <a:chExt cx="1385931" cy="2705253"/>
          </a:xfrm>
        </p:grpSpPr>
        <p:grpSp>
          <p:nvGrpSpPr>
            <p:cNvPr id="838" name="Google Shape;838;p40"/>
            <p:cNvGrpSpPr/>
            <p:nvPr/>
          </p:nvGrpSpPr>
          <p:grpSpPr>
            <a:xfrm rot="-617154" flipH="1">
              <a:off x="575967" y="402323"/>
              <a:ext cx="1053440" cy="2450002"/>
              <a:chOff x="3817855" y="1437512"/>
              <a:chExt cx="541146" cy="1128254"/>
            </a:xfrm>
          </p:grpSpPr>
          <p:sp>
            <p:nvSpPr>
              <p:cNvPr id="839" name="Google Shape;839;p40"/>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0"/>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 name="Google Shape;841;p40"/>
            <p:cNvSpPr/>
            <p:nvPr/>
          </p:nvSpPr>
          <p:spPr>
            <a:xfrm>
              <a:off x="1419225" y="228600"/>
              <a:ext cx="142800" cy="14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579;p32">
            <a:extLst>
              <a:ext uri="{FF2B5EF4-FFF2-40B4-BE49-F238E27FC236}">
                <a16:creationId xmlns:a16="http://schemas.microsoft.com/office/drawing/2014/main" id="{6082A00F-DE72-4B4E-4083-F72DF4446EDC}"/>
              </a:ext>
            </a:extLst>
          </p:cNvPr>
          <p:cNvSpPr txBox="1">
            <a:spLocks/>
          </p:cNvSpPr>
          <p:nvPr/>
        </p:nvSpPr>
        <p:spPr>
          <a:xfrm>
            <a:off x="1507792" y="511383"/>
            <a:ext cx="5749250" cy="525187"/>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5"/>
              </a:buClr>
              <a:buSzPts val="1200"/>
              <a:buFont typeface="Aldrich"/>
              <a:buNone/>
              <a:defRPr sz="1600" b="1" i="0" u="none" strike="noStrike" cap="none">
                <a:solidFill>
                  <a:schemeClr val="accent5"/>
                </a:solidFill>
                <a:latin typeface="Aldrich"/>
                <a:ea typeface="Aldrich"/>
                <a:cs typeface="Aldrich"/>
                <a:sym typeface="Aldrich"/>
              </a:defRPr>
            </a:lvl1pPr>
            <a:lvl2pPr marR="0" lvl="1"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2pPr>
            <a:lvl3pPr marR="0" lvl="2"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3pPr>
            <a:lvl4pPr marR="0" lvl="3"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4pPr>
            <a:lvl5pPr marR="0" lvl="4"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5pPr>
            <a:lvl6pPr marR="0" lvl="5"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6pPr>
            <a:lvl7pPr marR="0" lvl="6"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7pPr>
            <a:lvl8pPr marR="0" lvl="7"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8pPr>
            <a:lvl9pPr marR="0" lvl="8"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9pPr>
          </a:lstStyle>
          <a:p>
            <a:r>
              <a:rPr lang="en-IN" sz="2900" dirty="0">
                <a:solidFill>
                  <a:srgbClr val="00B050"/>
                </a:solidFill>
                <a:latin typeface="Bahnschrift SemiBold" panose="020B0502040204020203" pitchFamily="34" charset="0"/>
              </a:rPr>
              <a:t>Ultrasonic Distance Sensor (UDS)</a:t>
            </a:r>
            <a:endParaRPr lang="en-IN" sz="2900" dirty="0">
              <a:solidFill>
                <a:srgbClr val="00B050"/>
              </a:solidFill>
            </a:endParaRPr>
          </a:p>
        </p:txBody>
      </p:sp>
      <p:sp>
        <p:nvSpPr>
          <p:cNvPr id="16" name="TextBox 15">
            <a:extLst>
              <a:ext uri="{FF2B5EF4-FFF2-40B4-BE49-F238E27FC236}">
                <a16:creationId xmlns:a16="http://schemas.microsoft.com/office/drawing/2014/main" id="{3C4D16C5-B0EC-2121-AA0D-C7FA34906923}"/>
              </a:ext>
            </a:extLst>
          </p:cNvPr>
          <p:cNvSpPr txBox="1"/>
          <p:nvPr/>
        </p:nvSpPr>
        <p:spPr>
          <a:xfrm>
            <a:off x="995888" y="1562780"/>
            <a:ext cx="4573014" cy="1246495"/>
          </a:xfrm>
          <a:prstGeom prst="rect">
            <a:avLst/>
          </a:prstGeom>
          <a:noFill/>
        </p:spPr>
        <p:txBody>
          <a:bodyPr wrap="square">
            <a:spAutoFit/>
          </a:bodyPr>
          <a:lstStyle/>
          <a:p>
            <a:pPr marL="285750" marR="527050" indent="-285750" algn="just">
              <a:buFont typeface="Wingdings" panose="05000000000000000000" pitchFamily="2" charset="2"/>
              <a:buChar char="q"/>
            </a:pPr>
            <a:r>
              <a:rPr lang="en-US" sz="1500" dirty="0">
                <a:latin typeface="Times New Roman" panose="02020603050405020304" pitchFamily="18" charset="0"/>
                <a:ea typeface="Cambria Math" panose="02040503050406030204" pitchFamily="18" charset="0"/>
                <a:cs typeface="Times New Roman" panose="02020603050405020304" pitchFamily="18" charset="0"/>
              </a:rPr>
              <a:t>UDS is the popular sensor used in many application where measuring a distance or sensing a object is required. This module has two eyes in front which forms a transmitter and receiver.</a:t>
            </a:r>
            <a:endParaRPr lang="en-IN" sz="1500" dirty="0">
              <a:effectLst/>
              <a:latin typeface="Times New Roman" panose="02020603050405020304" pitchFamily="18" charset="0"/>
              <a:ea typeface="Cambria Math" panose="02040503050406030204" pitchFamily="18" charset="0"/>
              <a:cs typeface="Times New Roman" panose="02020603050405020304" pitchFamily="18" charset="0"/>
            </a:endParaRPr>
          </a:p>
        </p:txBody>
      </p:sp>
      <p:pic>
        <p:nvPicPr>
          <p:cNvPr id="19" name="Picture 2">
            <a:extLst>
              <a:ext uri="{FF2B5EF4-FFF2-40B4-BE49-F238E27FC236}">
                <a16:creationId xmlns:a16="http://schemas.microsoft.com/office/drawing/2014/main" id="{8BC52815-633D-5D01-B097-78BB5C28F8FC}"/>
              </a:ext>
            </a:extLst>
          </p:cNvPr>
          <p:cNvPicPr>
            <a:picLocks noChangeAspect="1" noChangeArrowheads="1"/>
          </p:cNvPicPr>
          <p:nvPr/>
        </p:nvPicPr>
        <p:blipFill rotWithShape="1">
          <a:blip r:embed="rId3"/>
          <a:srcRect b="10447"/>
          <a:stretch/>
        </p:blipFill>
        <p:spPr bwMode="auto">
          <a:xfrm>
            <a:off x="5497340" y="1709321"/>
            <a:ext cx="2630067" cy="1661500"/>
          </a:xfrm>
          <a:prstGeom prst="rect">
            <a:avLst/>
          </a:prstGeom>
          <a:noFill/>
          <a:ln w="19050">
            <a:solidFill>
              <a:schemeClr val="tx1"/>
            </a:solidFill>
            <a:miter lim="800000"/>
            <a:headEnd/>
            <a:tailEnd/>
          </a:ln>
          <a:effectLst/>
        </p:spPr>
      </p:pic>
      <p:sp>
        <p:nvSpPr>
          <p:cNvPr id="20" name="TextBox 19">
            <a:extLst>
              <a:ext uri="{FF2B5EF4-FFF2-40B4-BE49-F238E27FC236}">
                <a16:creationId xmlns:a16="http://schemas.microsoft.com/office/drawing/2014/main" id="{3655E020-F017-E024-9B59-FB83DBCFED20}"/>
              </a:ext>
            </a:extLst>
          </p:cNvPr>
          <p:cNvSpPr txBox="1"/>
          <p:nvPr/>
        </p:nvSpPr>
        <p:spPr>
          <a:xfrm>
            <a:off x="995888" y="2976704"/>
            <a:ext cx="4501452" cy="1015663"/>
          </a:xfrm>
          <a:prstGeom prst="rect">
            <a:avLst/>
          </a:prstGeom>
          <a:noFill/>
        </p:spPr>
        <p:txBody>
          <a:bodyPr wrap="square">
            <a:spAutoFit/>
          </a:bodyPr>
          <a:lstStyle/>
          <a:p>
            <a:pPr marL="285750" marR="527050" indent="-285750" algn="just">
              <a:buFont typeface="Wingdings" panose="05000000000000000000" pitchFamily="2" charset="2"/>
              <a:buChar char="q"/>
            </a:pPr>
            <a:r>
              <a:rPr lang="en-US" sz="1500" dirty="0">
                <a:latin typeface="Times New Roman" panose="02020603050405020304" pitchFamily="18" charset="0"/>
                <a:ea typeface="Cambria Math" panose="02040503050406030204" pitchFamily="18" charset="0"/>
                <a:cs typeface="Times New Roman" panose="02020603050405020304" pitchFamily="18" charset="0"/>
              </a:rPr>
              <a:t>They emit sound waves and wait for the sound waves to be reflected back and calculate distance based on the required time required.</a:t>
            </a:r>
            <a:endParaRPr lang="en-IN" sz="1500" dirty="0">
              <a:effectLst/>
              <a:latin typeface="Times New Roman" panose="02020603050405020304" pitchFamily="18" charset="0"/>
              <a:ea typeface="Cambria Math" panose="020405030504060302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sp>
        <p:nvSpPr>
          <p:cNvPr id="821" name="Google Shape;821;p40"/>
          <p:cNvSpPr/>
          <p:nvPr/>
        </p:nvSpPr>
        <p:spPr>
          <a:xfrm>
            <a:off x="-583155" y="6088800"/>
            <a:ext cx="10653209" cy="159065"/>
          </a:xfrm>
          <a:custGeom>
            <a:avLst/>
            <a:gdLst/>
            <a:ahLst/>
            <a:cxnLst/>
            <a:rect l="l" t="t" r="r" b="b"/>
            <a:pathLst>
              <a:path w="273857" h="4089" extrusionOk="0">
                <a:moveTo>
                  <a:pt x="0" y="164"/>
                </a:moveTo>
                <a:lnTo>
                  <a:pt x="0" y="164"/>
                </a:lnTo>
                <a:lnTo>
                  <a:pt x="0" y="164"/>
                </a:lnTo>
                <a:lnTo>
                  <a:pt x="0" y="164"/>
                </a:lnTo>
                <a:close/>
                <a:moveTo>
                  <a:pt x="273856" y="164"/>
                </a:moveTo>
                <a:lnTo>
                  <a:pt x="273856" y="164"/>
                </a:lnTo>
                <a:lnTo>
                  <a:pt x="273856" y="4088"/>
                </a:lnTo>
                <a:lnTo>
                  <a:pt x="273856" y="4088"/>
                </a:lnTo>
                <a:lnTo>
                  <a:pt x="273856" y="164"/>
                </a:lnTo>
                <a:lnTo>
                  <a:pt x="273856" y="164"/>
                </a:lnTo>
                <a:close/>
                <a:moveTo>
                  <a:pt x="273856" y="164"/>
                </a:moveTo>
                <a:lnTo>
                  <a:pt x="273856" y="164"/>
                </a:lnTo>
                <a:lnTo>
                  <a:pt x="273856" y="164"/>
                </a:lnTo>
                <a:close/>
                <a:moveTo>
                  <a:pt x="0" y="164"/>
                </a:moveTo>
                <a:lnTo>
                  <a:pt x="0" y="164"/>
                </a:lnTo>
                <a:lnTo>
                  <a:pt x="0"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273856" y="1"/>
                </a:moveTo>
                <a:lnTo>
                  <a:pt x="2738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BB3D42FA-DF66-72FB-B8AB-7D789A4B3941}"/>
              </a:ext>
            </a:extLst>
          </p:cNvPr>
          <p:cNvSpPr txBox="1"/>
          <p:nvPr/>
        </p:nvSpPr>
        <p:spPr>
          <a:xfrm>
            <a:off x="723927" y="959164"/>
            <a:ext cx="7251291" cy="601511"/>
          </a:xfrm>
          <a:prstGeom prst="rect">
            <a:avLst/>
          </a:prstGeom>
          <a:noFill/>
        </p:spPr>
        <p:txBody>
          <a:bodyPr wrap="square">
            <a:spAutoFit/>
          </a:bodyPr>
          <a:lstStyle/>
          <a:p>
            <a:pPr marL="285750" indent="-285750" algn="just">
              <a:lnSpc>
                <a:spcPct val="107000"/>
              </a:lnSpc>
              <a:spcAft>
                <a:spcPts val="800"/>
              </a:spcAft>
              <a:buFont typeface="Wingdings" panose="05000000000000000000" pitchFamily="2" charset="2"/>
              <a:buChar char="q"/>
            </a:pPr>
            <a:r>
              <a:rPr lang="en-US" sz="1600" dirty="0">
                <a:effectLst/>
                <a:latin typeface="Times New Roman" panose="02020603050405020304" pitchFamily="18" charset="0"/>
                <a:ea typeface="Cambria Math" panose="02040503050406030204" pitchFamily="18" charset="0"/>
                <a:cs typeface="Times New Roman" panose="02020603050405020304" pitchFamily="18" charset="0"/>
              </a:rPr>
              <a:t>Together 4 Ultrasonic sonic sensors in for different directions continuously scan the area infront of him that is in the effective range .</a:t>
            </a:r>
          </a:p>
        </p:txBody>
      </p:sp>
      <p:sp>
        <p:nvSpPr>
          <p:cNvPr id="21" name="TextBox 20">
            <a:extLst>
              <a:ext uri="{FF2B5EF4-FFF2-40B4-BE49-F238E27FC236}">
                <a16:creationId xmlns:a16="http://schemas.microsoft.com/office/drawing/2014/main" id="{7B264A13-6323-0A7F-E12D-9FBFD7963F31}"/>
              </a:ext>
            </a:extLst>
          </p:cNvPr>
          <p:cNvSpPr txBox="1"/>
          <p:nvPr/>
        </p:nvSpPr>
        <p:spPr>
          <a:xfrm>
            <a:off x="723927" y="1811593"/>
            <a:ext cx="7614272" cy="864980"/>
          </a:xfrm>
          <a:prstGeom prst="rect">
            <a:avLst/>
          </a:prstGeom>
          <a:noFill/>
        </p:spPr>
        <p:txBody>
          <a:bodyPr wrap="square">
            <a:spAutoFit/>
          </a:bodyPr>
          <a:lstStyle/>
          <a:p>
            <a:pPr marL="285750" indent="-285750" algn="just">
              <a:lnSpc>
                <a:spcPct val="107000"/>
              </a:lnSpc>
              <a:spcAft>
                <a:spcPts val="800"/>
              </a:spcAft>
              <a:buFont typeface="Wingdings" panose="05000000000000000000" pitchFamily="2" charset="2"/>
              <a:buChar char="q"/>
            </a:pPr>
            <a:r>
              <a:rPr lang="en-US" sz="1600" dirty="0">
                <a:latin typeface="Times New Roman" panose="02020603050405020304" pitchFamily="18" charset="0"/>
                <a:ea typeface="Cambria Math" panose="02040503050406030204" pitchFamily="18" charset="0"/>
                <a:cs typeface="Times New Roman" panose="02020603050405020304" pitchFamily="18" charset="0"/>
              </a:rPr>
              <a:t>This </a:t>
            </a:r>
            <a:r>
              <a:rPr lang="en-US" sz="1600" dirty="0">
                <a:effectLst/>
                <a:latin typeface="Times New Roman" panose="02020603050405020304" pitchFamily="18" charset="0"/>
                <a:ea typeface="Cambria Math" panose="02040503050406030204" pitchFamily="18" charset="0"/>
                <a:cs typeface="Times New Roman" panose="02020603050405020304" pitchFamily="18" charset="0"/>
              </a:rPr>
              <a:t>information is feeded as an input to the Arduino.  </a:t>
            </a:r>
            <a:r>
              <a:rPr lang="en-US" sz="1600" dirty="0">
                <a:latin typeface="Times New Roman" panose="02020603050405020304" pitchFamily="18" charset="0"/>
                <a:ea typeface="Cambria Math" panose="02040503050406030204" pitchFamily="18" charset="0"/>
                <a:cs typeface="Times New Roman" panose="02020603050405020304" pitchFamily="18" charset="0"/>
              </a:rPr>
              <a:t>Here as we are using 4 Ultrasonic sensors, if it detect any object in its range the distance will be given to the Arduino.</a:t>
            </a:r>
          </a:p>
        </p:txBody>
      </p:sp>
      <p:sp>
        <p:nvSpPr>
          <p:cNvPr id="22" name="TextBox 21">
            <a:extLst>
              <a:ext uri="{FF2B5EF4-FFF2-40B4-BE49-F238E27FC236}">
                <a16:creationId xmlns:a16="http://schemas.microsoft.com/office/drawing/2014/main" id="{68281AF6-FAA8-87A1-E818-238AE61408B8}"/>
              </a:ext>
            </a:extLst>
          </p:cNvPr>
          <p:cNvSpPr txBox="1"/>
          <p:nvPr/>
        </p:nvSpPr>
        <p:spPr>
          <a:xfrm>
            <a:off x="691972" y="2914444"/>
            <a:ext cx="7760055" cy="864980"/>
          </a:xfrm>
          <a:prstGeom prst="rect">
            <a:avLst/>
          </a:prstGeom>
          <a:noFill/>
        </p:spPr>
        <p:txBody>
          <a:bodyPr wrap="square">
            <a:spAutoFit/>
          </a:bodyPr>
          <a:lstStyle/>
          <a:p>
            <a:pPr marL="285750" indent="-285750" algn="just">
              <a:lnSpc>
                <a:spcPct val="107000"/>
              </a:lnSpc>
              <a:spcAft>
                <a:spcPts val="800"/>
              </a:spcAft>
              <a:buFont typeface="Wingdings" panose="05000000000000000000" pitchFamily="2" charset="2"/>
              <a:buChar char="q"/>
            </a:pPr>
            <a:r>
              <a:rPr lang="en-US" sz="1600" dirty="0">
                <a:effectLst/>
                <a:latin typeface="Times New Roman" panose="02020603050405020304" pitchFamily="18" charset="0"/>
                <a:ea typeface="Cambria Math" panose="02040503050406030204" pitchFamily="18" charset="0"/>
                <a:cs typeface="Times New Roman" panose="02020603050405020304" pitchFamily="18" charset="0"/>
              </a:rPr>
              <a:t>The Arduino decides to notify the user by buzzing the buzzer in such a way that </a:t>
            </a:r>
            <a:r>
              <a:rPr lang="en-US" sz="1600" dirty="0">
                <a:latin typeface="Times New Roman" panose="02020603050405020304" pitchFamily="18" charset="0"/>
                <a:ea typeface="Cambria Math" panose="02040503050406030204" pitchFamily="18" charset="0"/>
                <a:cs typeface="Times New Roman" panose="02020603050405020304" pitchFamily="18" charset="0"/>
              </a:rPr>
              <a:t>based upon the distance the buzzer will buzz at different frequencies and also alerts the user the saying ‘DANGER’.</a:t>
            </a:r>
            <a:endParaRPr lang="en-IN" sz="1600" dirty="0">
              <a:effectLst/>
              <a:latin typeface="Times New Roman" panose="02020603050405020304" pitchFamily="18" charset="0"/>
              <a:ea typeface="Cambria Math"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10685831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sp>
        <p:nvSpPr>
          <p:cNvPr id="821" name="Google Shape;821;p40"/>
          <p:cNvSpPr/>
          <p:nvPr/>
        </p:nvSpPr>
        <p:spPr>
          <a:xfrm>
            <a:off x="-583155" y="6088800"/>
            <a:ext cx="10653209" cy="159065"/>
          </a:xfrm>
          <a:custGeom>
            <a:avLst/>
            <a:gdLst/>
            <a:ahLst/>
            <a:cxnLst/>
            <a:rect l="l" t="t" r="r" b="b"/>
            <a:pathLst>
              <a:path w="273857" h="4089" extrusionOk="0">
                <a:moveTo>
                  <a:pt x="0" y="164"/>
                </a:moveTo>
                <a:lnTo>
                  <a:pt x="0" y="164"/>
                </a:lnTo>
                <a:lnTo>
                  <a:pt x="0" y="164"/>
                </a:lnTo>
                <a:lnTo>
                  <a:pt x="0" y="164"/>
                </a:lnTo>
                <a:close/>
                <a:moveTo>
                  <a:pt x="273856" y="164"/>
                </a:moveTo>
                <a:lnTo>
                  <a:pt x="273856" y="164"/>
                </a:lnTo>
                <a:lnTo>
                  <a:pt x="273856" y="4088"/>
                </a:lnTo>
                <a:lnTo>
                  <a:pt x="273856" y="4088"/>
                </a:lnTo>
                <a:lnTo>
                  <a:pt x="273856" y="164"/>
                </a:lnTo>
                <a:lnTo>
                  <a:pt x="273856" y="164"/>
                </a:lnTo>
                <a:close/>
                <a:moveTo>
                  <a:pt x="273856" y="164"/>
                </a:moveTo>
                <a:lnTo>
                  <a:pt x="273856" y="164"/>
                </a:lnTo>
                <a:lnTo>
                  <a:pt x="273856" y="164"/>
                </a:lnTo>
                <a:close/>
                <a:moveTo>
                  <a:pt x="0" y="164"/>
                </a:moveTo>
                <a:lnTo>
                  <a:pt x="0" y="164"/>
                </a:lnTo>
                <a:lnTo>
                  <a:pt x="0"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273856" y="1"/>
                </a:moveTo>
                <a:lnTo>
                  <a:pt x="2738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 name="Google Shape;832;p40"/>
          <p:cNvGrpSpPr/>
          <p:nvPr/>
        </p:nvGrpSpPr>
        <p:grpSpPr>
          <a:xfrm rot="132037" flipH="1">
            <a:off x="7495981" y="1045848"/>
            <a:ext cx="1385983" cy="2705355"/>
            <a:chOff x="409722" y="228600"/>
            <a:chExt cx="1385931" cy="2705253"/>
          </a:xfrm>
        </p:grpSpPr>
        <p:grpSp>
          <p:nvGrpSpPr>
            <p:cNvPr id="833" name="Google Shape;833;p40"/>
            <p:cNvGrpSpPr/>
            <p:nvPr/>
          </p:nvGrpSpPr>
          <p:grpSpPr>
            <a:xfrm rot="-617154" flipH="1">
              <a:off x="575967" y="402323"/>
              <a:ext cx="1053440" cy="2450002"/>
              <a:chOff x="3817855" y="1437512"/>
              <a:chExt cx="541146" cy="1128254"/>
            </a:xfrm>
          </p:grpSpPr>
          <p:sp>
            <p:nvSpPr>
              <p:cNvPr id="834" name="Google Shape;834;p40"/>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0"/>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 name="Google Shape;836;p40"/>
            <p:cNvSpPr/>
            <p:nvPr/>
          </p:nvSpPr>
          <p:spPr>
            <a:xfrm>
              <a:off x="1419225" y="228600"/>
              <a:ext cx="142800" cy="14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40"/>
          <p:cNvGrpSpPr/>
          <p:nvPr/>
        </p:nvGrpSpPr>
        <p:grpSpPr>
          <a:xfrm rot="-10569166" flipH="1">
            <a:off x="299793" y="1362645"/>
            <a:ext cx="1386005" cy="2705399"/>
            <a:chOff x="409722" y="228600"/>
            <a:chExt cx="1385931" cy="2705253"/>
          </a:xfrm>
        </p:grpSpPr>
        <p:grpSp>
          <p:nvGrpSpPr>
            <p:cNvPr id="838" name="Google Shape;838;p40"/>
            <p:cNvGrpSpPr/>
            <p:nvPr/>
          </p:nvGrpSpPr>
          <p:grpSpPr>
            <a:xfrm rot="-617154" flipH="1">
              <a:off x="575967" y="402323"/>
              <a:ext cx="1053440" cy="2450002"/>
              <a:chOff x="3817855" y="1437512"/>
              <a:chExt cx="541146" cy="1128254"/>
            </a:xfrm>
          </p:grpSpPr>
          <p:sp>
            <p:nvSpPr>
              <p:cNvPr id="839" name="Google Shape;839;p40"/>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0"/>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 name="Google Shape;841;p40"/>
            <p:cNvSpPr/>
            <p:nvPr/>
          </p:nvSpPr>
          <p:spPr>
            <a:xfrm>
              <a:off x="1419225" y="228600"/>
              <a:ext cx="142800" cy="14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579;p32">
            <a:extLst>
              <a:ext uri="{FF2B5EF4-FFF2-40B4-BE49-F238E27FC236}">
                <a16:creationId xmlns:a16="http://schemas.microsoft.com/office/drawing/2014/main" id="{6082A00F-DE72-4B4E-4083-F72DF4446EDC}"/>
              </a:ext>
            </a:extLst>
          </p:cNvPr>
          <p:cNvSpPr txBox="1">
            <a:spLocks/>
          </p:cNvSpPr>
          <p:nvPr/>
        </p:nvSpPr>
        <p:spPr>
          <a:xfrm>
            <a:off x="1507792" y="511383"/>
            <a:ext cx="5749250" cy="525187"/>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5"/>
              </a:buClr>
              <a:buSzPts val="1200"/>
              <a:buFont typeface="Aldrich"/>
              <a:buNone/>
              <a:defRPr sz="1600" b="1" i="0" u="none" strike="noStrike" cap="none">
                <a:solidFill>
                  <a:schemeClr val="accent5"/>
                </a:solidFill>
                <a:latin typeface="Aldrich"/>
                <a:ea typeface="Aldrich"/>
                <a:cs typeface="Aldrich"/>
                <a:sym typeface="Aldrich"/>
              </a:defRPr>
            </a:lvl1pPr>
            <a:lvl2pPr marR="0" lvl="1"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2pPr>
            <a:lvl3pPr marR="0" lvl="2"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3pPr>
            <a:lvl4pPr marR="0" lvl="3"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4pPr>
            <a:lvl5pPr marR="0" lvl="4"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5pPr>
            <a:lvl6pPr marR="0" lvl="5"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6pPr>
            <a:lvl7pPr marR="0" lvl="6"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7pPr>
            <a:lvl8pPr marR="0" lvl="7"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8pPr>
            <a:lvl9pPr marR="0" lvl="8"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9pPr>
          </a:lstStyle>
          <a:p>
            <a:r>
              <a:rPr lang="en-IN" sz="2900" dirty="0">
                <a:solidFill>
                  <a:srgbClr val="00B050"/>
                </a:solidFill>
                <a:latin typeface="Bahnschrift SemiBold" panose="020B0502040204020203" pitchFamily="34" charset="0"/>
              </a:rPr>
              <a:t>Light dependent Resistor (LDR)</a:t>
            </a:r>
            <a:endParaRPr lang="en-IN" sz="2900" dirty="0">
              <a:solidFill>
                <a:srgbClr val="00B050"/>
              </a:solidFill>
            </a:endParaRPr>
          </a:p>
        </p:txBody>
      </p:sp>
      <p:pic>
        <p:nvPicPr>
          <p:cNvPr id="2050" name="Picture 2" descr="ambert LDR (Light Dependent Resistor), For Electrical Industry, Through  Hole, Rs 8 | ID: 22147202533">
            <a:extLst>
              <a:ext uri="{FF2B5EF4-FFF2-40B4-BE49-F238E27FC236}">
                <a16:creationId xmlns:a16="http://schemas.microsoft.com/office/drawing/2014/main" id="{A38257F2-6249-0C76-001D-FFE017D0FA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05982" y="1518840"/>
            <a:ext cx="1992802" cy="1992802"/>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2D21B0C5-5A1C-B1EE-4BCA-3E950D5F5BF1}"/>
              </a:ext>
            </a:extLst>
          </p:cNvPr>
          <p:cNvSpPr txBox="1"/>
          <p:nvPr/>
        </p:nvSpPr>
        <p:spPr>
          <a:xfrm>
            <a:off x="1064311" y="1624059"/>
            <a:ext cx="5328270" cy="553998"/>
          </a:xfrm>
          <a:prstGeom prst="rect">
            <a:avLst/>
          </a:prstGeom>
          <a:noFill/>
        </p:spPr>
        <p:txBody>
          <a:bodyPr wrap="square">
            <a:spAutoFit/>
          </a:bodyPr>
          <a:lstStyle/>
          <a:p>
            <a:pPr marL="285750" indent="-285750">
              <a:buFont typeface="Wingdings" panose="05000000000000000000" pitchFamily="2" charset="2"/>
              <a:buChar char="q"/>
            </a:pPr>
            <a:r>
              <a:rPr lang="en-US" sz="15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LDR is photoconductivity, which is nothing but an optical phenomenon.</a:t>
            </a:r>
            <a:endParaRPr lang="en-IN" sz="1500" dirty="0">
              <a:latin typeface="Times New Roman" panose="02020603050405020304" pitchFamily="18" charset="0"/>
              <a:cs typeface="Times New Roman" panose="02020603050405020304" pitchFamily="18" charset="0"/>
            </a:endParaRPr>
          </a:p>
        </p:txBody>
      </p:sp>
      <p:sp>
        <p:nvSpPr>
          <p:cNvPr id="22" name="TextBox 21">
            <a:extLst>
              <a:ext uri="{FF2B5EF4-FFF2-40B4-BE49-F238E27FC236}">
                <a16:creationId xmlns:a16="http://schemas.microsoft.com/office/drawing/2014/main" id="{574AF625-9AE7-EC32-837B-56041FEDF12E}"/>
              </a:ext>
            </a:extLst>
          </p:cNvPr>
          <p:cNvSpPr txBox="1"/>
          <p:nvPr/>
        </p:nvSpPr>
        <p:spPr>
          <a:xfrm>
            <a:off x="1064311" y="2250216"/>
            <a:ext cx="5328270" cy="553998"/>
          </a:xfrm>
          <a:prstGeom prst="rect">
            <a:avLst/>
          </a:prstGeom>
          <a:noFill/>
        </p:spPr>
        <p:txBody>
          <a:bodyPr wrap="square">
            <a:spAutoFit/>
          </a:bodyPr>
          <a:lstStyle/>
          <a:p>
            <a:pPr marL="285750" indent="-285750">
              <a:buFont typeface="Wingdings" panose="05000000000000000000" pitchFamily="2" charset="2"/>
              <a:buChar char="q"/>
            </a:pPr>
            <a:r>
              <a:rPr lang="en-US" sz="15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When the light is absorbed by the material then the conductivity of the material enhances. </a:t>
            </a:r>
            <a:endParaRPr lang="en-IN" sz="1500" dirty="0">
              <a:latin typeface="Times New Roman" panose="02020603050405020304" pitchFamily="18" charset="0"/>
              <a:cs typeface="Times New Roman" panose="02020603050405020304" pitchFamily="18" charset="0"/>
            </a:endParaRPr>
          </a:p>
        </p:txBody>
      </p:sp>
      <p:sp>
        <p:nvSpPr>
          <p:cNvPr id="23" name="TextBox 22">
            <a:extLst>
              <a:ext uri="{FF2B5EF4-FFF2-40B4-BE49-F238E27FC236}">
                <a16:creationId xmlns:a16="http://schemas.microsoft.com/office/drawing/2014/main" id="{EB026A5E-BA4A-F9A7-106E-4B25D3263EDA}"/>
              </a:ext>
            </a:extLst>
          </p:cNvPr>
          <p:cNvSpPr txBox="1"/>
          <p:nvPr/>
        </p:nvSpPr>
        <p:spPr>
          <a:xfrm>
            <a:off x="1045216" y="2948533"/>
            <a:ext cx="5366461" cy="1154162"/>
          </a:xfrm>
          <a:prstGeom prst="rect">
            <a:avLst/>
          </a:prstGeom>
          <a:noFill/>
        </p:spPr>
        <p:txBody>
          <a:bodyPr wrap="square">
            <a:spAutoFit/>
          </a:bodyPr>
          <a:lstStyle/>
          <a:p>
            <a:pPr marL="285750" marR="527050" indent="-285750">
              <a:buFont typeface="Wingdings" panose="05000000000000000000" pitchFamily="2" charset="2"/>
              <a:buChar char="q"/>
            </a:pPr>
            <a:r>
              <a:rPr lang="en-US" sz="15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When the light falls on the LDR, then the electrons in the valence band of the material are eager to jump to the conduction band.</a:t>
            </a:r>
            <a:r>
              <a:rPr lang="en-US" sz="1500" dirty="0">
                <a:solidFill>
                  <a:srgbClr val="666666"/>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5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R="527050"/>
            <a:r>
              <a:rPr lang="en-US" sz="2400" b="1" dirty="0">
                <a:solidFill>
                  <a:srgbClr val="000000"/>
                </a:solidFill>
                <a:effectLst/>
                <a:latin typeface="Cambria" panose="02040503050406030204" pitchFamily="18" charset="0"/>
                <a:ea typeface="Times New Roman" panose="02020603050405020304" pitchFamily="18" charset="0"/>
              </a:rPr>
              <a:t> </a:t>
            </a:r>
            <a:endParaRPr lang="en-IN" sz="12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7912402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sp>
        <p:nvSpPr>
          <p:cNvPr id="821" name="Google Shape;821;p40"/>
          <p:cNvSpPr/>
          <p:nvPr/>
        </p:nvSpPr>
        <p:spPr>
          <a:xfrm>
            <a:off x="-583155" y="6088800"/>
            <a:ext cx="10653209" cy="159065"/>
          </a:xfrm>
          <a:custGeom>
            <a:avLst/>
            <a:gdLst/>
            <a:ahLst/>
            <a:cxnLst/>
            <a:rect l="l" t="t" r="r" b="b"/>
            <a:pathLst>
              <a:path w="273857" h="4089" extrusionOk="0">
                <a:moveTo>
                  <a:pt x="0" y="164"/>
                </a:moveTo>
                <a:lnTo>
                  <a:pt x="0" y="164"/>
                </a:lnTo>
                <a:lnTo>
                  <a:pt x="0" y="164"/>
                </a:lnTo>
                <a:lnTo>
                  <a:pt x="0" y="164"/>
                </a:lnTo>
                <a:close/>
                <a:moveTo>
                  <a:pt x="273856" y="164"/>
                </a:moveTo>
                <a:lnTo>
                  <a:pt x="273856" y="164"/>
                </a:lnTo>
                <a:lnTo>
                  <a:pt x="273856" y="4088"/>
                </a:lnTo>
                <a:lnTo>
                  <a:pt x="273856" y="4088"/>
                </a:lnTo>
                <a:lnTo>
                  <a:pt x="273856" y="164"/>
                </a:lnTo>
                <a:lnTo>
                  <a:pt x="273856" y="164"/>
                </a:lnTo>
                <a:close/>
                <a:moveTo>
                  <a:pt x="273856" y="164"/>
                </a:moveTo>
                <a:lnTo>
                  <a:pt x="273856" y="164"/>
                </a:lnTo>
                <a:lnTo>
                  <a:pt x="273856" y="164"/>
                </a:lnTo>
                <a:close/>
                <a:moveTo>
                  <a:pt x="0" y="164"/>
                </a:moveTo>
                <a:lnTo>
                  <a:pt x="0" y="164"/>
                </a:lnTo>
                <a:lnTo>
                  <a:pt x="0"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273856" y="1"/>
                </a:moveTo>
                <a:lnTo>
                  <a:pt x="2738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BB3D42FA-DF66-72FB-B8AB-7D789A4B3941}"/>
              </a:ext>
            </a:extLst>
          </p:cNvPr>
          <p:cNvSpPr txBox="1"/>
          <p:nvPr/>
        </p:nvSpPr>
        <p:spPr>
          <a:xfrm>
            <a:off x="710176" y="814785"/>
            <a:ext cx="7251291" cy="601511"/>
          </a:xfrm>
          <a:prstGeom prst="rect">
            <a:avLst/>
          </a:prstGeom>
          <a:noFill/>
        </p:spPr>
        <p:txBody>
          <a:bodyPr wrap="square">
            <a:spAutoFit/>
          </a:bodyPr>
          <a:lstStyle/>
          <a:p>
            <a:pPr marL="285750" indent="-285750" algn="just">
              <a:lnSpc>
                <a:spcPct val="107000"/>
              </a:lnSpc>
              <a:spcAft>
                <a:spcPts val="800"/>
              </a:spcAft>
              <a:buFont typeface="Wingdings" panose="05000000000000000000" pitchFamily="2" charset="2"/>
              <a:buChar char="q"/>
            </a:pPr>
            <a:r>
              <a:rPr lang="en-US" sz="1600" dirty="0">
                <a:effectLst/>
                <a:latin typeface="Times New Roman" panose="02020603050405020304" pitchFamily="18" charset="0"/>
                <a:ea typeface="Cambria Math" panose="02040503050406030204" pitchFamily="18" charset="0"/>
                <a:cs typeface="Times New Roman" panose="02020603050405020304" pitchFamily="18" charset="0"/>
              </a:rPr>
              <a:t>The Light dependen</a:t>
            </a:r>
            <a:r>
              <a:rPr lang="en-US" sz="1600" dirty="0">
                <a:latin typeface="Times New Roman" panose="02020603050405020304" pitchFamily="18" charset="0"/>
                <a:ea typeface="Cambria Math" panose="02040503050406030204" pitchFamily="18" charset="0"/>
                <a:cs typeface="Times New Roman" panose="02020603050405020304" pitchFamily="18" charset="0"/>
              </a:rPr>
              <a:t>t Resistor(LDR) continuously scans the surrounding area for the quantity of the light.</a:t>
            </a:r>
            <a:endParaRPr lang="en-US" sz="1600" dirty="0">
              <a:effectLst/>
              <a:latin typeface="Times New Roman" panose="02020603050405020304" pitchFamily="18" charset="0"/>
              <a:ea typeface="Cambria Math" panose="020405030504060302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51AF2286-32DA-1C96-03AF-5D3B26BE5879}"/>
              </a:ext>
            </a:extLst>
          </p:cNvPr>
          <p:cNvSpPr txBox="1"/>
          <p:nvPr/>
        </p:nvSpPr>
        <p:spPr>
          <a:xfrm>
            <a:off x="642570" y="1606578"/>
            <a:ext cx="7251291" cy="601511"/>
          </a:xfrm>
          <a:prstGeom prst="rect">
            <a:avLst/>
          </a:prstGeom>
          <a:noFill/>
        </p:spPr>
        <p:txBody>
          <a:bodyPr wrap="square">
            <a:spAutoFit/>
          </a:bodyPr>
          <a:lstStyle/>
          <a:p>
            <a:pPr marL="285750" indent="-285750" algn="just">
              <a:lnSpc>
                <a:spcPct val="107000"/>
              </a:lnSpc>
              <a:spcAft>
                <a:spcPts val="800"/>
              </a:spcAft>
              <a:buFont typeface="Wingdings" panose="05000000000000000000" pitchFamily="2" charset="2"/>
              <a:buChar char="q"/>
            </a:pPr>
            <a:r>
              <a:rPr lang="en-US" sz="1600" dirty="0">
                <a:effectLst/>
                <a:latin typeface="Times New Roman" panose="02020603050405020304" pitchFamily="18" charset="0"/>
                <a:ea typeface="Cambria Math" panose="02040503050406030204" pitchFamily="18" charset="0"/>
                <a:cs typeface="Times New Roman" panose="02020603050405020304" pitchFamily="18" charset="0"/>
              </a:rPr>
              <a:t>During scanning the light if it found the intensity of light very low or very high. It passes the information to the Arduino.</a:t>
            </a:r>
          </a:p>
        </p:txBody>
      </p:sp>
      <p:sp>
        <p:nvSpPr>
          <p:cNvPr id="7" name="TextBox 6">
            <a:extLst>
              <a:ext uri="{FF2B5EF4-FFF2-40B4-BE49-F238E27FC236}">
                <a16:creationId xmlns:a16="http://schemas.microsoft.com/office/drawing/2014/main" id="{D2E2492E-7CED-5E7F-5630-BF94D0ED3A3A}"/>
              </a:ext>
            </a:extLst>
          </p:cNvPr>
          <p:cNvSpPr txBox="1"/>
          <p:nvPr/>
        </p:nvSpPr>
        <p:spPr>
          <a:xfrm>
            <a:off x="642569" y="2414230"/>
            <a:ext cx="7251291" cy="601511"/>
          </a:xfrm>
          <a:prstGeom prst="rect">
            <a:avLst/>
          </a:prstGeom>
          <a:noFill/>
        </p:spPr>
        <p:txBody>
          <a:bodyPr wrap="square">
            <a:spAutoFit/>
          </a:bodyPr>
          <a:lstStyle/>
          <a:p>
            <a:pPr marL="285750" indent="-285750" algn="just">
              <a:lnSpc>
                <a:spcPct val="107000"/>
              </a:lnSpc>
              <a:spcAft>
                <a:spcPts val="800"/>
              </a:spcAft>
              <a:buFont typeface="Wingdings" panose="05000000000000000000" pitchFamily="2" charset="2"/>
              <a:buChar char="q"/>
            </a:pPr>
            <a:r>
              <a:rPr lang="en-US" sz="1600" dirty="0">
                <a:effectLst/>
                <a:latin typeface="Times New Roman" panose="02020603050405020304" pitchFamily="18" charset="0"/>
                <a:ea typeface="Cambria Math" panose="02040503050406030204" pitchFamily="18" charset="0"/>
                <a:cs typeface="Times New Roman" panose="02020603050405020304" pitchFamily="18" charset="0"/>
              </a:rPr>
              <a:t>Arduino reads that information and </a:t>
            </a:r>
            <a:r>
              <a:rPr lang="en-US" sz="1600" dirty="0">
                <a:latin typeface="Times New Roman" panose="02020603050405020304" pitchFamily="18" charset="0"/>
                <a:ea typeface="Cambria Math" panose="02040503050406030204" pitchFamily="18" charset="0"/>
                <a:cs typeface="Times New Roman" panose="02020603050405020304" pitchFamily="18" charset="0"/>
              </a:rPr>
              <a:t>based upon that the buzzer buzzes for 1sec if the light intensity is low or high.</a:t>
            </a:r>
            <a:r>
              <a:rPr lang="en-US" sz="1600" dirty="0">
                <a:effectLst/>
                <a:latin typeface="Times New Roman" panose="02020603050405020304" pitchFamily="18" charset="0"/>
                <a:ea typeface="Cambria Math" panose="02040503050406030204" pitchFamily="18" charset="0"/>
                <a:cs typeface="Times New Roman" panose="02020603050405020304" pitchFamily="18" charset="0"/>
              </a:rPr>
              <a:t> </a:t>
            </a:r>
          </a:p>
        </p:txBody>
      </p:sp>
    </p:spTree>
    <p:extLst>
      <p:ext uri="{BB962C8B-B14F-4D97-AF65-F5344CB8AC3E}">
        <p14:creationId xmlns:p14="http://schemas.microsoft.com/office/powerpoint/2010/main" val="196479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sp>
        <p:nvSpPr>
          <p:cNvPr id="821" name="Google Shape;821;p40"/>
          <p:cNvSpPr/>
          <p:nvPr/>
        </p:nvSpPr>
        <p:spPr>
          <a:xfrm>
            <a:off x="-583155" y="6088800"/>
            <a:ext cx="10653209" cy="159065"/>
          </a:xfrm>
          <a:custGeom>
            <a:avLst/>
            <a:gdLst/>
            <a:ahLst/>
            <a:cxnLst/>
            <a:rect l="l" t="t" r="r" b="b"/>
            <a:pathLst>
              <a:path w="273857" h="4089" extrusionOk="0">
                <a:moveTo>
                  <a:pt x="0" y="164"/>
                </a:moveTo>
                <a:lnTo>
                  <a:pt x="0" y="164"/>
                </a:lnTo>
                <a:lnTo>
                  <a:pt x="0" y="164"/>
                </a:lnTo>
                <a:lnTo>
                  <a:pt x="0" y="164"/>
                </a:lnTo>
                <a:close/>
                <a:moveTo>
                  <a:pt x="273856" y="164"/>
                </a:moveTo>
                <a:lnTo>
                  <a:pt x="273856" y="164"/>
                </a:lnTo>
                <a:lnTo>
                  <a:pt x="273856" y="4088"/>
                </a:lnTo>
                <a:lnTo>
                  <a:pt x="273856" y="4088"/>
                </a:lnTo>
                <a:lnTo>
                  <a:pt x="273856" y="164"/>
                </a:lnTo>
                <a:lnTo>
                  <a:pt x="273856" y="164"/>
                </a:lnTo>
                <a:close/>
                <a:moveTo>
                  <a:pt x="273856" y="164"/>
                </a:moveTo>
                <a:lnTo>
                  <a:pt x="273856" y="164"/>
                </a:lnTo>
                <a:lnTo>
                  <a:pt x="273856" y="164"/>
                </a:lnTo>
                <a:close/>
                <a:moveTo>
                  <a:pt x="0" y="164"/>
                </a:moveTo>
                <a:lnTo>
                  <a:pt x="0" y="164"/>
                </a:lnTo>
                <a:lnTo>
                  <a:pt x="0"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273856" y="1"/>
                </a:moveTo>
                <a:lnTo>
                  <a:pt x="2738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 name="Google Shape;832;p40"/>
          <p:cNvGrpSpPr/>
          <p:nvPr/>
        </p:nvGrpSpPr>
        <p:grpSpPr>
          <a:xfrm rot="132037" flipH="1">
            <a:off x="7495981" y="1045848"/>
            <a:ext cx="1385983" cy="2705355"/>
            <a:chOff x="409722" y="228600"/>
            <a:chExt cx="1385931" cy="2705253"/>
          </a:xfrm>
        </p:grpSpPr>
        <p:grpSp>
          <p:nvGrpSpPr>
            <p:cNvPr id="833" name="Google Shape;833;p40"/>
            <p:cNvGrpSpPr/>
            <p:nvPr/>
          </p:nvGrpSpPr>
          <p:grpSpPr>
            <a:xfrm rot="-617154" flipH="1">
              <a:off x="575967" y="402323"/>
              <a:ext cx="1053440" cy="2450002"/>
              <a:chOff x="3817855" y="1437512"/>
              <a:chExt cx="541146" cy="1128254"/>
            </a:xfrm>
          </p:grpSpPr>
          <p:sp>
            <p:nvSpPr>
              <p:cNvPr id="834" name="Google Shape;834;p40"/>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0"/>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 name="Google Shape;836;p40"/>
            <p:cNvSpPr/>
            <p:nvPr/>
          </p:nvSpPr>
          <p:spPr>
            <a:xfrm>
              <a:off x="1419225" y="228600"/>
              <a:ext cx="142800" cy="14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40"/>
          <p:cNvGrpSpPr/>
          <p:nvPr/>
        </p:nvGrpSpPr>
        <p:grpSpPr>
          <a:xfrm rot="-10569166" flipH="1">
            <a:off x="275098" y="1178083"/>
            <a:ext cx="1386005" cy="2705399"/>
            <a:chOff x="409722" y="228600"/>
            <a:chExt cx="1385931" cy="2705253"/>
          </a:xfrm>
        </p:grpSpPr>
        <p:grpSp>
          <p:nvGrpSpPr>
            <p:cNvPr id="838" name="Google Shape;838;p40"/>
            <p:cNvGrpSpPr/>
            <p:nvPr/>
          </p:nvGrpSpPr>
          <p:grpSpPr>
            <a:xfrm rot="-617154" flipH="1">
              <a:off x="575967" y="402323"/>
              <a:ext cx="1053440" cy="2450002"/>
              <a:chOff x="3817855" y="1437512"/>
              <a:chExt cx="541146" cy="1128254"/>
            </a:xfrm>
          </p:grpSpPr>
          <p:sp>
            <p:nvSpPr>
              <p:cNvPr id="839" name="Google Shape;839;p40"/>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 name="Google Shape;840;p40"/>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 name="Google Shape;841;p40"/>
            <p:cNvSpPr/>
            <p:nvPr/>
          </p:nvSpPr>
          <p:spPr>
            <a:xfrm>
              <a:off x="1419225" y="228600"/>
              <a:ext cx="142800" cy="14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579;p32">
            <a:extLst>
              <a:ext uri="{FF2B5EF4-FFF2-40B4-BE49-F238E27FC236}">
                <a16:creationId xmlns:a16="http://schemas.microsoft.com/office/drawing/2014/main" id="{6082A00F-DE72-4B4E-4083-F72DF4446EDC}"/>
              </a:ext>
            </a:extLst>
          </p:cNvPr>
          <p:cNvSpPr txBox="1">
            <a:spLocks/>
          </p:cNvSpPr>
          <p:nvPr/>
        </p:nvSpPr>
        <p:spPr>
          <a:xfrm>
            <a:off x="1507792" y="511383"/>
            <a:ext cx="5749250" cy="525187"/>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5"/>
              </a:buClr>
              <a:buSzPts val="1200"/>
              <a:buFont typeface="Aldrich"/>
              <a:buNone/>
              <a:defRPr sz="1600" b="1" i="0" u="none" strike="noStrike" cap="none">
                <a:solidFill>
                  <a:schemeClr val="accent5"/>
                </a:solidFill>
                <a:latin typeface="Aldrich"/>
                <a:ea typeface="Aldrich"/>
                <a:cs typeface="Aldrich"/>
                <a:sym typeface="Aldrich"/>
              </a:defRPr>
            </a:lvl1pPr>
            <a:lvl2pPr marR="0" lvl="1"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2pPr>
            <a:lvl3pPr marR="0" lvl="2"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3pPr>
            <a:lvl4pPr marR="0" lvl="3"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4pPr>
            <a:lvl5pPr marR="0" lvl="4"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5pPr>
            <a:lvl6pPr marR="0" lvl="5"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6pPr>
            <a:lvl7pPr marR="0" lvl="6"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7pPr>
            <a:lvl8pPr marR="0" lvl="7"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8pPr>
            <a:lvl9pPr marR="0" lvl="8"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9pPr>
          </a:lstStyle>
          <a:p>
            <a:r>
              <a:rPr lang="en-IN" sz="2900" dirty="0">
                <a:solidFill>
                  <a:srgbClr val="00B050"/>
                </a:solidFill>
                <a:latin typeface="Bahnschrift SemiBold" panose="020B0502040204020203" pitchFamily="34" charset="0"/>
              </a:rPr>
              <a:t>Flame Sensor</a:t>
            </a:r>
            <a:endParaRPr lang="en-IN" sz="2900" dirty="0">
              <a:solidFill>
                <a:srgbClr val="00B050"/>
              </a:solidFill>
            </a:endParaRPr>
          </a:p>
        </p:txBody>
      </p:sp>
      <p:sp>
        <p:nvSpPr>
          <p:cNvPr id="19" name="TextBox 18">
            <a:extLst>
              <a:ext uri="{FF2B5EF4-FFF2-40B4-BE49-F238E27FC236}">
                <a16:creationId xmlns:a16="http://schemas.microsoft.com/office/drawing/2014/main" id="{600D3A0B-1150-4B8A-3EC2-05DFB5667505}"/>
              </a:ext>
            </a:extLst>
          </p:cNvPr>
          <p:cNvSpPr txBox="1"/>
          <p:nvPr/>
        </p:nvSpPr>
        <p:spPr>
          <a:xfrm>
            <a:off x="955644" y="1610704"/>
            <a:ext cx="5328270" cy="584775"/>
          </a:xfrm>
          <a:prstGeom prst="rect">
            <a:avLst/>
          </a:prstGeom>
          <a:noFill/>
        </p:spPr>
        <p:txBody>
          <a:bodyPr wrap="square">
            <a:spAutoFit/>
          </a:bodyPr>
          <a:lstStyle/>
          <a:p>
            <a:pPr marL="285750" indent="-285750">
              <a:buFont typeface="Wingdings" panose="05000000000000000000" pitchFamily="2" charset="2"/>
              <a:buChar char="q"/>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This sensor/detector can be built with an electronic circuit using a receiver like electromagnetic radiation. </a:t>
            </a:r>
            <a:endParaRPr lang="en-IN" sz="1600" dirty="0">
              <a:latin typeface="Times New Roman" panose="02020603050405020304" pitchFamily="18" charset="0"/>
              <a:cs typeface="Times New Roman" panose="02020603050405020304" pitchFamily="18" charset="0"/>
            </a:endParaRPr>
          </a:p>
        </p:txBody>
      </p:sp>
      <p:sp>
        <p:nvSpPr>
          <p:cNvPr id="24" name="TextBox 23">
            <a:extLst>
              <a:ext uri="{FF2B5EF4-FFF2-40B4-BE49-F238E27FC236}">
                <a16:creationId xmlns:a16="http://schemas.microsoft.com/office/drawing/2014/main" id="{1B36A455-1F1F-973B-C8B8-AD6C6CB29343}"/>
              </a:ext>
            </a:extLst>
          </p:cNvPr>
          <p:cNvSpPr txBox="1"/>
          <p:nvPr/>
        </p:nvSpPr>
        <p:spPr>
          <a:xfrm>
            <a:off x="995888" y="2421538"/>
            <a:ext cx="5143655" cy="1200329"/>
          </a:xfrm>
          <a:prstGeom prst="rect">
            <a:avLst/>
          </a:prstGeom>
          <a:noFill/>
        </p:spPr>
        <p:txBody>
          <a:bodyPr wrap="square">
            <a:spAutoFit/>
          </a:bodyPr>
          <a:lstStyle/>
          <a:p>
            <a:pPr marL="285750" marR="527050" indent="-285750" algn="just">
              <a:buFont typeface="Wingdings" panose="05000000000000000000" pitchFamily="2" charset="2"/>
              <a:buChar char="q"/>
            </a:pPr>
            <a:r>
              <a:rPr lang="en-US"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This sensor uses the infrared flame flash method, which allows the sensor to work through a coating of oil, dust, water vapor, otherwise ice.</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R="527050" algn="just"/>
            <a:r>
              <a:rPr lang="en-US" sz="2400" b="1" dirty="0">
                <a:solidFill>
                  <a:srgbClr val="000000"/>
                </a:solidFill>
                <a:effectLst/>
                <a:latin typeface="Cambria" panose="02040503050406030204" pitchFamily="18" charset="0"/>
                <a:ea typeface="Times New Roman" panose="02020603050405020304" pitchFamily="18" charset="0"/>
              </a:rPr>
              <a:t> </a:t>
            </a:r>
            <a:endParaRPr lang="en-IN" sz="1200" dirty="0">
              <a:effectLst/>
              <a:latin typeface="Times New Roman" panose="02020603050405020304" pitchFamily="18" charset="0"/>
              <a:ea typeface="Times New Roman" panose="02020603050405020304" pitchFamily="18" charset="0"/>
            </a:endParaRPr>
          </a:p>
        </p:txBody>
      </p:sp>
      <p:pic>
        <p:nvPicPr>
          <p:cNvPr id="25" name="Picture 2" descr="Flame Sensor Module For Arduino, अरुडिनो सेंसर - Tech Wiz, Indore | ID:  23678960273">
            <a:extLst>
              <a:ext uri="{FF2B5EF4-FFF2-40B4-BE49-F238E27FC236}">
                <a16:creationId xmlns:a16="http://schemas.microsoft.com/office/drawing/2014/main" id="{9B980F90-F8CE-6965-2E69-CD06072A79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83914" y="1650652"/>
            <a:ext cx="1777738" cy="17777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1892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sp>
        <p:nvSpPr>
          <p:cNvPr id="821" name="Google Shape;821;p40"/>
          <p:cNvSpPr/>
          <p:nvPr/>
        </p:nvSpPr>
        <p:spPr>
          <a:xfrm>
            <a:off x="-583155" y="6088800"/>
            <a:ext cx="10653209" cy="159065"/>
          </a:xfrm>
          <a:custGeom>
            <a:avLst/>
            <a:gdLst/>
            <a:ahLst/>
            <a:cxnLst/>
            <a:rect l="l" t="t" r="r" b="b"/>
            <a:pathLst>
              <a:path w="273857" h="4089" extrusionOk="0">
                <a:moveTo>
                  <a:pt x="0" y="164"/>
                </a:moveTo>
                <a:lnTo>
                  <a:pt x="0" y="164"/>
                </a:lnTo>
                <a:lnTo>
                  <a:pt x="0" y="164"/>
                </a:lnTo>
                <a:lnTo>
                  <a:pt x="0" y="164"/>
                </a:lnTo>
                <a:close/>
                <a:moveTo>
                  <a:pt x="273856" y="164"/>
                </a:moveTo>
                <a:lnTo>
                  <a:pt x="273856" y="164"/>
                </a:lnTo>
                <a:lnTo>
                  <a:pt x="273856" y="4088"/>
                </a:lnTo>
                <a:lnTo>
                  <a:pt x="273856" y="4088"/>
                </a:lnTo>
                <a:lnTo>
                  <a:pt x="273856" y="164"/>
                </a:lnTo>
                <a:lnTo>
                  <a:pt x="273856" y="164"/>
                </a:lnTo>
                <a:close/>
                <a:moveTo>
                  <a:pt x="273856" y="164"/>
                </a:moveTo>
                <a:lnTo>
                  <a:pt x="273856" y="164"/>
                </a:lnTo>
                <a:lnTo>
                  <a:pt x="273856" y="164"/>
                </a:lnTo>
                <a:close/>
                <a:moveTo>
                  <a:pt x="0" y="164"/>
                </a:moveTo>
                <a:lnTo>
                  <a:pt x="0" y="164"/>
                </a:lnTo>
                <a:lnTo>
                  <a:pt x="0"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273856" y="1"/>
                </a:moveTo>
                <a:lnTo>
                  <a:pt x="2738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BB3D42FA-DF66-72FB-B8AB-7D789A4B3941}"/>
              </a:ext>
            </a:extLst>
          </p:cNvPr>
          <p:cNvSpPr txBox="1"/>
          <p:nvPr/>
        </p:nvSpPr>
        <p:spPr>
          <a:xfrm>
            <a:off x="710176" y="814785"/>
            <a:ext cx="7251291" cy="601511"/>
          </a:xfrm>
          <a:prstGeom prst="rect">
            <a:avLst/>
          </a:prstGeom>
          <a:noFill/>
        </p:spPr>
        <p:txBody>
          <a:bodyPr wrap="square">
            <a:spAutoFit/>
          </a:bodyPr>
          <a:lstStyle/>
          <a:p>
            <a:pPr marL="285750" indent="-285750" algn="just">
              <a:lnSpc>
                <a:spcPct val="107000"/>
              </a:lnSpc>
              <a:spcAft>
                <a:spcPts val="800"/>
              </a:spcAft>
              <a:buFont typeface="Wingdings" panose="05000000000000000000" pitchFamily="2" charset="2"/>
              <a:buChar char="q"/>
            </a:pPr>
            <a:r>
              <a:rPr lang="en-US" sz="1600" dirty="0">
                <a:effectLst/>
                <a:latin typeface="Times New Roman" panose="02020603050405020304" pitchFamily="18" charset="0"/>
                <a:ea typeface="Cambria Math" panose="02040503050406030204" pitchFamily="18" charset="0"/>
                <a:cs typeface="Times New Roman" panose="02020603050405020304" pitchFamily="18" charset="0"/>
              </a:rPr>
              <a:t>The flame sensor has a photodiode to detect the light and an op-amp to control the sensitivity.</a:t>
            </a:r>
          </a:p>
        </p:txBody>
      </p:sp>
      <p:sp>
        <p:nvSpPr>
          <p:cNvPr id="6" name="TextBox 5">
            <a:extLst>
              <a:ext uri="{FF2B5EF4-FFF2-40B4-BE49-F238E27FC236}">
                <a16:creationId xmlns:a16="http://schemas.microsoft.com/office/drawing/2014/main" id="{51AF2286-32DA-1C96-03AF-5D3B26BE5879}"/>
              </a:ext>
            </a:extLst>
          </p:cNvPr>
          <p:cNvSpPr txBox="1"/>
          <p:nvPr/>
        </p:nvSpPr>
        <p:spPr>
          <a:xfrm>
            <a:off x="642570" y="1606578"/>
            <a:ext cx="7251291" cy="601511"/>
          </a:xfrm>
          <a:prstGeom prst="rect">
            <a:avLst/>
          </a:prstGeom>
          <a:noFill/>
        </p:spPr>
        <p:txBody>
          <a:bodyPr wrap="square">
            <a:spAutoFit/>
          </a:bodyPr>
          <a:lstStyle/>
          <a:p>
            <a:pPr marL="285750" indent="-285750" algn="just">
              <a:lnSpc>
                <a:spcPct val="107000"/>
              </a:lnSpc>
              <a:spcAft>
                <a:spcPts val="800"/>
              </a:spcAft>
              <a:buFont typeface="Wingdings" panose="05000000000000000000" pitchFamily="2" charset="2"/>
              <a:buChar char="q"/>
            </a:pPr>
            <a:r>
              <a:rPr lang="en-US" sz="1600" dirty="0">
                <a:effectLst/>
                <a:latin typeface="Times New Roman" panose="02020603050405020304" pitchFamily="18" charset="0"/>
                <a:ea typeface="Cambria Math" panose="02040503050406030204" pitchFamily="18" charset="0"/>
                <a:cs typeface="Times New Roman" panose="02020603050405020304" pitchFamily="18" charset="0"/>
              </a:rPr>
              <a:t>When it detects fi</a:t>
            </a:r>
            <a:r>
              <a:rPr lang="en-US" sz="1600" dirty="0">
                <a:latin typeface="Times New Roman" panose="02020603050405020304" pitchFamily="18" charset="0"/>
                <a:ea typeface="Cambria Math" panose="02040503050406030204" pitchFamily="18" charset="0"/>
                <a:cs typeface="Times New Roman" panose="02020603050405020304" pitchFamily="18" charset="0"/>
              </a:rPr>
              <a:t>re, it will provide a high signal upon the detection. Arduino reads the signal and provides the alert by through the speakers saying “FIRE!!”.</a:t>
            </a:r>
            <a:endParaRPr lang="en-US" sz="1600" dirty="0">
              <a:effectLst/>
              <a:latin typeface="Times New Roman" panose="02020603050405020304" pitchFamily="18" charset="0"/>
              <a:ea typeface="Cambria Math"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6763427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sp>
        <p:nvSpPr>
          <p:cNvPr id="821" name="Google Shape;821;p40"/>
          <p:cNvSpPr/>
          <p:nvPr/>
        </p:nvSpPr>
        <p:spPr>
          <a:xfrm>
            <a:off x="-583155" y="6088800"/>
            <a:ext cx="10653209" cy="159065"/>
          </a:xfrm>
          <a:custGeom>
            <a:avLst/>
            <a:gdLst/>
            <a:ahLst/>
            <a:cxnLst/>
            <a:rect l="l" t="t" r="r" b="b"/>
            <a:pathLst>
              <a:path w="273857" h="4089" extrusionOk="0">
                <a:moveTo>
                  <a:pt x="0" y="164"/>
                </a:moveTo>
                <a:lnTo>
                  <a:pt x="0" y="164"/>
                </a:lnTo>
                <a:lnTo>
                  <a:pt x="0" y="164"/>
                </a:lnTo>
                <a:lnTo>
                  <a:pt x="0" y="164"/>
                </a:lnTo>
                <a:close/>
                <a:moveTo>
                  <a:pt x="273856" y="164"/>
                </a:moveTo>
                <a:lnTo>
                  <a:pt x="273856" y="164"/>
                </a:lnTo>
                <a:lnTo>
                  <a:pt x="273856" y="4088"/>
                </a:lnTo>
                <a:lnTo>
                  <a:pt x="273856" y="4088"/>
                </a:lnTo>
                <a:lnTo>
                  <a:pt x="273856" y="164"/>
                </a:lnTo>
                <a:lnTo>
                  <a:pt x="273856" y="164"/>
                </a:lnTo>
                <a:close/>
                <a:moveTo>
                  <a:pt x="273856" y="164"/>
                </a:moveTo>
                <a:lnTo>
                  <a:pt x="273856" y="164"/>
                </a:lnTo>
                <a:lnTo>
                  <a:pt x="273856" y="164"/>
                </a:lnTo>
                <a:close/>
                <a:moveTo>
                  <a:pt x="0" y="164"/>
                </a:moveTo>
                <a:lnTo>
                  <a:pt x="0" y="164"/>
                </a:lnTo>
                <a:lnTo>
                  <a:pt x="0"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273856" y="1"/>
                </a:moveTo>
                <a:lnTo>
                  <a:pt x="2738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 name="Google Shape;832;p40"/>
          <p:cNvGrpSpPr/>
          <p:nvPr/>
        </p:nvGrpSpPr>
        <p:grpSpPr>
          <a:xfrm rot="132037" flipH="1">
            <a:off x="7495981" y="1045848"/>
            <a:ext cx="1385983" cy="2705355"/>
            <a:chOff x="409722" y="228600"/>
            <a:chExt cx="1385931" cy="2705253"/>
          </a:xfrm>
        </p:grpSpPr>
        <p:grpSp>
          <p:nvGrpSpPr>
            <p:cNvPr id="833" name="Google Shape;833;p40"/>
            <p:cNvGrpSpPr/>
            <p:nvPr/>
          </p:nvGrpSpPr>
          <p:grpSpPr>
            <a:xfrm rot="-617154" flipH="1">
              <a:off x="575967" y="402323"/>
              <a:ext cx="1053440" cy="2450002"/>
              <a:chOff x="3817855" y="1437512"/>
              <a:chExt cx="541146" cy="1128254"/>
            </a:xfrm>
          </p:grpSpPr>
          <p:sp>
            <p:nvSpPr>
              <p:cNvPr id="834" name="Google Shape;834;p40"/>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0"/>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 name="Google Shape;836;p40"/>
            <p:cNvSpPr/>
            <p:nvPr/>
          </p:nvSpPr>
          <p:spPr>
            <a:xfrm>
              <a:off x="1419225" y="228600"/>
              <a:ext cx="142800" cy="14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40"/>
          <p:cNvGrpSpPr/>
          <p:nvPr/>
        </p:nvGrpSpPr>
        <p:grpSpPr>
          <a:xfrm rot="-10569166" flipH="1">
            <a:off x="275098" y="1178083"/>
            <a:ext cx="1386005" cy="2705399"/>
            <a:chOff x="409722" y="228600"/>
            <a:chExt cx="1385931" cy="2705253"/>
          </a:xfrm>
        </p:grpSpPr>
        <p:grpSp>
          <p:nvGrpSpPr>
            <p:cNvPr id="838" name="Google Shape;838;p40"/>
            <p:cNvGrpSpPr/>
            <p:nvPr/>
          </p:nvGrpSpPr>
          <p:grpSpPr>
            <a:xfrm rot="-617154" flipH="1">
              <a:off x="575967" y="402323"/>
              <a:ext cx="1053440" cy="2450002"/>
              <a:chOff x="3817855" y="1437512"/>
              <a:chExt cx="541146" cy="1128254"/>
            </a:xfrm>
          </p:grpSpPr>
          <p:sp>
            <p:nvSpPr>
              <p:cNvPr id="839" name="Google Shape;839;p40"/>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 name="Google Shape;840;p40"/>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 name="Google Shape;841;p40"/>
            <p:cNvSpPr/>
            <p:nvPr/>
          </p:nvSpPr>
          <p:spPr>
            <a:xfrm>
              <a:off x="1419225" y="228600"/>
              <a:ext cx="142800" cy="14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579;p32">
            <a:extLst>
              <a:ext uri="{FF2B5EF4-FFF2-40B4-BE49-F238E27FC236}">
                <a16:creationId xmlns:a16="http://schemas.microsoft.com/office/drawing/2014/main" id="{6082A00F-DE72-4B4E-4083-F72DF4446EDC}"/>
              </a:ext>
            </a:extLst>
          </p:cNvPr>
          <p:cNvSpPr txBox="1">
            <a:spLocks/>
          </p:cNvSpPr>
          <p:nvPr/>
        </p:nvSpPr>
        <p:spPr>
          <a:xfrm>
            <a:off x="1507792" y="511383"/>
            <a:ext cx="5749250" cy="525187"/>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5"/>
              </a:buClr>
              <a:buSzPts val="1200"/>
              <a:buFont typeface="Aldrich"/>
              <a:buNone/>
              <a:defRPr sz="1600" b="1" i="0" u="none" strike="noStrike" cap="none">
                <a:solidFill>
                  <a:schemeClr val="accent5"/>
                </a:solidFill>
                <a:latin typeface="Aldrich"/>
                <a:ea typeface="Aldrich"/>
                <a:cs typeface="Aldrich"/>
                <a:sym typeface="Aldrich"/>
              </a:defRPr>
            </a:lvl1pPr>
            <a:lvl2pPr marR="0" lvl="1"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2pPr>
            <a:lvl3pPr marR="0" lvl="2"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3pPr>
            <a:lvl4pPr marR="0" lvl="3"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4pPr>
            <a:lvl5pPr marR="0" lvl="4"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5pPr>
            <a:lvl6pPr marR="0" lvl="5"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6pPr>
            <a:lvl7pPr marR="0" lvl="6"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7pPr>
            <a:lvl8pPr marR="0" lvl="7"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8pPr>
            <a:lvl9pPr marR="0" lvl="8"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9pPr>
          </a:lstStyle>
          <a:p>
            <a:r>
              <a:rPr lang="en-IN" sz="2900" dirty="0">
                <a:solidFill>
                  <a:srgbClr val="00B050"/>
                </a:solidFill>
                <a:latin typeface="Bahnschrift SemiBold" panose="020B0502040204020203" pitchFamily="34" charset="0"/>
              </a:rPr>
              <a:t>Tilt Sensor</a:t>
            </a:r>
            <a:endParaRPr lang="en-IN" sz="2900" dirty="0">
              <a:solidFill>
                <a:srgbClr val="00B050"/>
              </a:solidFill>
            </a:endParaRPr>
          </a:p>
        </p:txBody>
      </p:sp>
      <p:sp>
        <p:nvSpPr>
          <p:cNvPr id="24" name="TextBox 23">
            <a:extLst>
              <a:ext uri="{FF2B5EF4-FFF2-40B4-BE49-F238E27FC236}">
                <a16:creationId xmlns:a16="http://schemas.microsoft.com/office/drawing/2014/main" id="{1B36A455-1F1F-973B-C8B8-AD6C6CB29343}"/>
              </a:ext>
            </a:extLst>
          </p:cNvPr>
          <p:cNvSpPr txBox="1"/>
          <p:nvPr/>
        </p:nvSpPr>
        <p:spPr>
          <a:xfrm>
            <a:off x="1104931" y="1262206"/>
            <a:ext cx="5927459" cy="800219"/>
          </a:xfrm>
          <a:prstGeom prst="rect">
            <a:avLst/>
          </a:prstGeom>
          <a:noFill/>
        </p:spPr>
        <p:txBody>
          <a:bodyPr wrap="square">
            <a:spAutoFit/>
          </a:bodyPr>
          <a:lstStyle/>
          <a:p>
            <a:pPr marL="285750" marR="527050" indent="-285750" algn="just">
              <a:buFont typeface="Wingdings" panose="05000000000000000000" pitchFamily="2" charset="2"/>
              <a:buChar char="q"/>
            </a:pPr>
            <a:r>
              <a:rPr lang="en-US" sz="1600" dirty="0">
                <a:solidFill>
                  <a:srgbClr val="000000"/>
                </a:solidFill>
                <a:effectLst/>
                <a:latin typeface="Times New Roman" panose="02020603050405020304" pitchFamily="18" charset="0"/>
                <a:ea typeface="Times New Roman" panose="02020603050405020304" pitchFamily="18" charset="0"/>
              </a:rPr>
              <a:t>A tilt sensor is an instrument that is used for measuring the tilt in multiple axes of a reference plane. </a:t>
            </a:r>
          </a:p>
          <a:p>
            <a:pPr marL="285750" marR="527050" indent="-285750" algn="just">
              <a:buFont typeface="Wingdings" panose="05000000000000000000" pitchFamily="2" charset="2"/>
              <a:buChar char="q"/>
            </a:pPr>
            <a:endParaRPr lang="en-IN" dirty="0">
              <a:effectLst/>
              <a:latin typeface="Times New Roman" panose="02020603050405020304" pitchFamily="18" charset="0"/>
              <a:ea typeface="Times New Roman" panose="02020603050405020304" pitchFamily="18" charset="0"/>
            </a:endParaRPr>
          </a:p>
        </p:txBody>
      </p:sp>
      <p:pic>
        <p:nvPicPr>
          <p:cNvPr id="6146" name="Picture 2" descr="Mercury Tilt Switch module - ZeroneX Store">
            <a:extLst>
              <a:ext uri="{FF2B5EF4-FFF2-40B4-BE49-F238E27FC236}">
                <a16:creationId xmlns:a16="http://schemas.microsoft.com/office/drawing/2014/main" id="{8366C391-B240-F275-9D64-06E8801830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45323" y="1811233"/>
            <a:ext cx="2050658" cy="1185182"/>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6">
            <a:extLst>
              <a:ext uri="{FF2B5EF4-FFF2-40B4-BE49-F238E27FC236}">
                <a16:creationId xmlns:a16="http://schemas.microsoft.com/office/drawing/2014/main" id="{1323252A-6ACD-C219-EA7E-71C1033D6A95}"/>
              </a:ext>
            </a:extLst>
          </p:cNvPr>
          <p:cNvSpPr txBox="1"/>
          <p:nvPr/>
        </p:nvSpPr>
        <p:spPr>
          <a:xfrm>
            <a:off x="1081722" y="1958781"/>
            <a:ext cx="5551309" cy="584775"/>
          </a:xfrm>
          <a:prstGeom prst="rect">
            <a:avLst/>
          </a:prstGeom>
          <a:noFill/>
        </p:spPr>
        <p:txBody>
          <a:bodyPr wrap="square">
            <a:spAutoFit/>
          </a:bodyPr>
          <a:lstStyle/>
          <a:p>
            <a:pPr marL="285750" marR="527050" indent="-285750" algn="just">
              <a:buFont typeface="Wingdings" panose="05000000000000000000" pitchFamily="2" charset="2"/>
              <a:buChar char="q"/>
            </a:pPr>
            <a:r>
              <a:rPr lang="en-US" sz="1600" dirty="0">
                <a:solidFill>
                  <a:srgbClr val="000000"/>
                </a:solidFill>
                <a:effectLst/>
                <a:latin typeface="Times New Roman" panose="02020603050405020304" pitchFamily="18" charset="0"/>
                <a:ea typeface="Times New Roman" panose="02020603050405020304" pitchFamily="18" charset="0"/>
              </a:rPr>
              <a:t>Tilt sensors measure the tilting position with reference to gravity and are used in numerous applications. </a:t>
            </a:r>
          </a:p>
        </p:txBody>
      </p:sp>
      <p:sp>
        <p:nvSpPr>
          <p:cNvPr id="29" name="TextBox 28">
            <a:extLst>
              <a:ext uri="{FF2B5EF4-FFF2-40B4-BE49-F238E27FC236}">
                <a16:creationId xmlns:a16="http://schemas.microsoft.com/office/drawing/2014/main" id="{D371C6E4-068A-F0C4-A4CB-9212EC411C3B}"/>
              </a:ext>
            </a:extLst>
          </p:cNvPr>
          <p:cNvSpPr txBox="1"/>
          <p:nvPr/>
        </p:nvSpPr>
        <p:spPr>
          <a:xfrm>
            <a:off x="1081722" y="2650472"/>
            <a:ext cx="5328396" cy="584775"/>
          </a:xfrm>
          <a:prstGeom prst="rect">
            <a:avLst/>
          </a:prstGeom>
          <a:noFill/>
        </p:spPr>
        <p:txBody>
          <a:bodyPr wrap="square">
            <a:spAutoFit/>
          </a:bodyPr>
          <a:lstStyle/>
          <a:p>
            <a:pPr marL="285750" marR="527050" indent="-285750" algn="just">
              <a:buFont typeface="Wingdings" panose="05000000000000000000" pitchFamily="2" charset="2"/>
              <a:buChar char="q"/>
            </a:pPr>
            <a:r>
              <a:rPr lang="en-US" sz="1600" dirty="0">
                <a:solidFill>
                  <a:srgbClr val="000000"/>
                </a:solidFill>
                <a:effectLst/>
                <a:latin typeface="Times New Roman" panose="02020603050405020304" pitchFamily="18" charset="0"/>
                <a:ea typeface="Times New Roman" panose="02020603050405020304" pitchFamily="18" charset="0"/>
              </a:rPr>
              <a:t>They enable the easy detection of orientation or inclination.</a:t>
            </a:r>
            <a:r>
              <a:rPr lang="en-US" sz="1600" dirty="0">
                <a:effectLst/>
                <a:latin typeface="Times New Roman" panose="02020603050405020304" pitchFamily="18" charset="0"/>
                <a:ea typeface="Times New Roman" panose="02020603050405020304" pitchFamily="18" charset="0"/>
              </a:rPr>
              <a:t> </a:t>
            </a:r>
          </a:p>
        </p:txBody>
      </p:sp>
      <p:sp>
        <p:nvSpPr>
          <p:cNvPr id="31" name="TextBox 30">
            <a:extLst>
              <a:ext uri="{FF2B5EF4-FFF2-40B4-BE49-F238E27FC236}">
                <a16:creationId xmlns:a16="http://schemas.microsoft.com/office/drawing/2014/main" id="{041A7934-4A36-00B1-4C6A-3B08502AB931}"/>
              </a:ext>
            </a:extLst>
          </p:cNvPr>
          <p:cNvSpPr txBox="1"/>
          <p:nvPr/>
        </p:nvSpPr>
        <p:spPr>
          <a:xfrm>
            <a:off x="1104931" y="3306780"/>
            <a:ext cx="5791347" cy="830997"/>
          </a:xfrm>
          <a:prstGeom prst="rect">
            <a:avLst/>
          </a:prstGeom>
          <a:noFill/>
        </p:spPr>
        <p:txBody>
          <a:bodyPr wrap="square">
            <a:spAutoFit/>
          </a:bodyPr>
          <a:lstStyle/>
          <a:p>
            <a:pPr marL="285750" marR="527050" indent="-285750" algn="just">
              <a:buFont typeface="Wingdings" panose="05000000000000000000" pitchFamily="2" charset="2"/>
              <a:buChar char="q"/>
            </a:pPr>
            <a:r>
              <a:rPr lang="en-US" sz="1550" dirty="0">
                <a:solidFill>
                  <a:srgbClr val="000000"/>
                </a:solidFill>
                <a:effectLst/>
                <a:latin typeface="Times New Roman" panose="02020603050405020304" pitchFamily="18" charset="0"/>
                <a:ea typeface="Times New Roman" panose="02020603050405020304" pitchFamily="18" charset="0"/>
              </a:rPr>
              <a:t>When the cane tilts more than a certain amount, the Arduino notifies the user's caregivers via the LED for 1s until he has recovered. </a:t>
            </a:r>
          </a:p>
        </p:txBody>
      </p:sp>
    </p:spTree>
    <p:extLst>
      <p:ext uri="{BB962C8B-B14F-4D97-AF65-F5344CB8AC3E}">
        <p14:creationId xmlns:p14="http://schemas.microsoft.com/office/powerpoint/2010/main" val="14869763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B7A9D0E-7BF6-8E63-FD19-A7903DBB0C68}"/>
              </a:ext>
            </a:extLst>
          </p:cNvPr>
          <p:cNvSpPr txBox="1"/>
          <p:nvPr/>
        </p:nvSpPr>
        <p:spPr>
          <a:xfrm>
            <a:off x="800326" y="784418"/>
            <a:ext cx="7483062" cy="584775"/>
          </a:xfrm>
          <a:prstGeom prst="rect">
            <a:avLst/>
          </a:prstGeom>
          <a:noFill/>
        </p:spPr>
        <p:txBody>
          <a:bodyPr wrap="square">
            <a:spAutoFit/>
          </a:bodyPr>
          <a:lstStyle/>
          <a:p>
            <a:pPr marL="285750" marR="527050" indent="-285750" algn="just">
              <a:buFont typeface="Wingdings" panose="05000000000000000000" pitchFamily="2" charset="2"/>
              <a:buChar char="q"/>
            </a:pPr>
            <a:r>
              <a:rPr lang="en-US" sz="1600" dirty="0">
                <a:solidFill>
                  <a:srgbClr val="000000"/>
                </a:solidFill>
                <a:effectLst/>
                <a:latin typeface="Times New Roman" panose="02020603050405020304" pitchFamily="18" charset="0"/>
                <a:ea typeface="Times New Roman" panose="02020603050405020304" pitchFamily="18" charset="0"/>
              </a:rPr>
              <a:t>Here in the stick we use the tilt sensor to see whether there is a change in the angle of the stick </a:t>
            </a:r>
          </a:p>
        </p:txBody>
      </p:sp>
      <p:sp>
        <p:nvSpPr>
          <p:cNvPr id="5" name="TextBox 4">
            <a:extLst>
              <a:ext uri="{FF2B5EF4-FFF2-40B4-BE49-F238E27FC236}">
                <a16:creationId xmlns:a16="http://schemas.microsoft.com/office/drawing/2014/main" id="{D37F6DBF-DE65-8272-C2BE-937A8245E5E3}"/>
              </a:ext>
            </a:extLst>
          </p:cNvPr>
          <p:cNvSpPr txBox="1"/>
          <p:nvPr/>
        </p:nvSpPr>
        <p:spPr>
          <a:xfrm>
            <a:off x="800326" y="1481424"/>
            <a:ext cx="7133438" cy="584775"/>
          </a:xfrm>
          <a:prstGeom prst="rect">
            <a:avLst/>
          </a:prstGeom>
          <a:noFill/>
        </p:spPr>
        <p:txBody>
          <a:bodyPr wrap="square">
            <a:spAutoFit/>
          </a:bodyPr>
          <a:lstStyle/>
          <a:p>
            <a:pPr marL="285750" marR="527050" indent="-285750" algn="just">
              <a:buFont typeface="Wingdings" panose="05000000000000000000" pitchFamily="2" charset="2"/>
              <a:buChar char="q"/>
            </a:pPr>
            <a:r>
              <a:rPr lang="en-US" sz="1600" dirty="0">
                <a:solidFill>
                  <a:srgbClr val="000000"/>
                </a:solidFill>
                <a:effectLst/>
                <a:latin typeface="Times New Roman" panose="02020603050405020304" pitchFamily="18" charset="0"/>
                <a:ea typeface="Times New Roman" panose="02020603050405020304" pitchFamily="18" charset="0"/>
              </a:rPr>
              <a:t>So, whenever the angle of the stick changes the mercury in the module tilts and the LED on it glows.</a:t>
            </a:r>
          </a:p>
        </p:txBody>
      </p:sp>
    </p:spTree>
    <p:extLst>
      <p:ext uri="{BB962C8B-B14F-4D97-AF65-F5344CB8AC3E}">
        <p14:creationId xmlns:p14="http://schemas.microsoft.com/office/powerpoint/2010/main" val="18087744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543"/>
        <p:cNvGrpSpPr/>
        <p:nvPr/>
      </p:nvGrpSpPr>
      <p:grpSpPr>
        <a:xfrm>
          <a:off x="0" y="0"/>
          <a:ext cx="0" cy="0"/>
          <a:chOff x="0" y="0"/>
          <a:chExt cx="0" cy="0"/>
        </a:xfrm>
      </p:grpSpPr>
      <p:sp>
        <p:nvSpPr>
          <p:cNvPr id="2" name="object 8">
            <a:extLst>
              <a:ext uri="{FF2B5EF4-FFF2-40B4-BE49-F238E27FC236}">
                <a16:creationId xmlns:a16="http://schemas.microsoft.com/office/drawing/2014/main" id="{1758A99D-25BF-EEC6-EE41-8A21F6C12FC6}"/>
              </a:ext>
            </a:extLst>
          </p:cNvPr>
          <p:cNvSpPr txBox="1">
            <a:spLocks noGrp="1"/>
          </p:cNvSpPr>
          <p:nvPr>
            <p:ph type="title"/>
          </p:nvPr>
        </p:nvSpPr>
        <p:spPr>
          <a:xfrm>
            <a:off x="920265" y="116522"/>
            <a:ext cx="6919371" cy="866904"/>
          </a:xfrm>
          <a:prstGeom prst="rect">
            <a:avLst/>
          </a:prstGeom>
        </p:spPr>
        <p:txBody>
          <a:bodyPr vert="horz" wrap="square" lIns="0" tIns="96520" rIns="0" bIns="0" rtlCol="0">
            <a:spAutoFit/>
          </a:bodyPr>
          <a:lstStyle/>
          <a:p>
            <a:pPr marL="12700" marR="5080">
              <a:lnSpc>
                <a:spcPts val="5180"/>
              </a:lnSpc>
              <a:spcBef>
                <a:spcPts val="760"/>
              </a:spcBef>
            </a:pPr>
            <a:r>
              <a:rPr sz="4800" spc="-60" dirty="0"/>
              <a:t>BATCH-A </a:t>
            </a:r>
            <a:r>
              <a:rPr sz="4800" spc="-55" dirty="0"/>
              <a:t> </a:t>
            </a:r>
            <a:r>
              <a:rPr sz="4800" spc="-155" dirty="0"/>
              <a:t>G</a:t>
            </a:r>
            <a:r>
              <a:rPr sz="4800" spc="-80" dirty="0"/>
              <a:t>R</a:t>
            </a:r>
            <a:r>
              <a:rPr sz="4800" spc="-85" dirty="0"/>
              <a:t>O</a:t>
            </a:r>
            <a:r>
              <a:rPr sz="4800" spc="-110" dirty="0"/>
              <a:t>UP</a:t>
            </a:r>
            <a:r>
              <a:rPr sz="4800" spc="335" dirty="0"/>
              <a:t>-</a:t>
            </a:r>
            <a:r>
              <a:rPr sz="4800" spc="-265" dirty="0"/>
              <a:t>15</a:t>
            </a:r>
            <a:endParaRPr sz="4800" dirty="0"/>
          </a:p>
        </p:txBody>
      </p:sp>
      <p:pic>
        <p:nvPicPr>
          <p:cNvPr id="3" name="object 12">
            <a:extLst>
              <a:ext uri="{FF2B5EF4-FFF2-40B4-BE49-F238E27FC236}">
                <a16:creationId xmlns:a16="http://schemas.microsoft.com/office/drawing/2014/main" id="{9CB765F8-2D02-CCC7-120A-552FC43A93AF}"/>
              </a:ext>
            </a:extLst>
          </p:cNvPr>
          <p:cNvPicPr/>
          <p:nvPr/>
        </p:nvPicPr>
        <p:blipFill>
          <a:blip r:embed="rId3" cstate="print"/>
          <a:stretch>
            <a:fillRect/>
          </a:stretch>
        </p:blipFill>
        <p:spPr>
          <a:xfrm>
            <a:off x="1107367" y="1327320"/>
            <a:ext cx="6170104" cy="628650"/>
          </a:xfrm>
          <a:prstGeom prst="rect">
            <a:avLst/>
          </a:prstGeom>
        </p:spPr>
      </p:pic>
      <p:pic>
        <p:nvPicPr>
          <p:cNvPr id="4" name="object 13">
            <a:extLst>
              <a:ext uri="{FF2B5EF4-FFF2-40B4-BE49-F238E27FC236}">
                <a16:creationId xmlns:a16="http://schemas.microsoft.com/office/drawing/2014/main" id="{8E8A25C8-F3BB-5425-23E8-051F69E55D99}"/>
              </a:ext>
            </a:extLst>
          </p:cNvPr>
          <p:cNvPicPr/>
          <p:nvPr/>
        </p:nvPicPr>
        <p:blipFill>
          <a:blip r:embed="rId3" cstate="print"/>
          <a:stretch>
            <a:fillRect/>
          </a:stretch>
        </p:blipFill>
        <p:spPr>
          <a:xfrm>
            <a:off x="1107366" y="2167243"/>
            <a:ext cx="6170105" cy="628650"/>
          </a:xfrm>
          <a:prstGeom prst="rect">
            <a:avLst/>
          </a:prstGeom>
        </p:spPr>
      </p:pic>
      <p:pic>
        <p:nvPicPr>
          <p:cNvPr id="5" name="object 14">
            <a:extLst>
              <a:ext uri="{FF2B5EF4-FFF2-40B4-BE49-F238E27FC236}">
                <a16:creationId xmlns:a16="http://schemas.microsoft.com/office/drawing/2014/main" id="{E11070E1-8D16-8465-807A-07495FB5B28E}"/>
              </a:ext>
            </a:extLst>
          </p:cNvPr>
          <p:cNvPicPr/>
          <p:nvPr/>
        </p:nvPicPr>
        <p:blipFill>
          <a:blip r:embed="rId4" cstate="print"/>
          <a:stretch>
            <a:fillRect/>
          </a:stretch>
        </p:blipFill>
        <p:spPr>
          <a:xfrm>
            <a:off x="1107366" y="2984478"/>
            <a:ext cx="6166930" cy="619125"/>
          </a:xfrm>
          <a:prstGeom prst="rect">
            <a:avLst/>
          </a:prstGeom>
        </p:spPr>
      </p:pic>
      <p:pic>
        <p:nvPicPr>
          <p:cNvPr id="6" name="object 15">
            <a:extLst>
              <a:ext uri="{FF2B5EF4-FFF2-40B4-BE49-F238E27FC236}">
                <a16:creationId xmlns:a16="http://schemas.microsoft.com/office/drawing/2014/main" id="{D5164617-3FC5-55B5-F830-9F8CFD366712}"/>
              </a:ext>
            </a:extLst>
          </p:cNvPr>
          <p:cNvPicPr/>
          <p:nvPr/>
        </p:nvPicPr>
        <p:blipFill>
          <a:blip r:embed="rId3" cstate="print"/>
          <a:stretch>
            <a:fillRect/>
          </a:stretch>
        </p:blipFill>
        <p:spPr>
          <a:xfrm>
            <a:off x="1107366" y="3824401"/>
            <a:ext cx="6166930" cy="628650"/>
          </a:xfrm>
          <a:prstGeom prst="rect">
            <a:avLst/>
          </a:prstGeom>
        </p:spPr>
      </p:pic>
      <p:sp>
        <p:nvSpPr>
          <p:cNvPr id="7" name="object 16">
            <a:extLst>
              <a:ext uri="{FF2B5EF4-FFF2-40B4-BE49-F238E27FC236}">
                <a16:creationId xmlns:a16="http://schemas.microsoft.com/office/drawing/2014/main" id="{70AFA2B6-BE4C-C87F-571B-A83505833ED8}"/>
              </a:ext>
            </a:extLst>
          </p:cNvPr>
          <p:cNvSpPr txBox="1"/>
          <p:nvPr/>
        </p:nvSpPr>
        <p:spPr>
          <a:xfrm>
            <a:off x="1282178" y="3961434"/>
            <a:ext cx="5394286" cy="293029"/>
          </a:xfrm>
          <a:prstGeom prst="rect">
            <a:avLst/>
          </a:prstGeom>
        </p:spPr>
        <p:txBody>
          <a:bodyPr vert="horz" wrap="square" lIns="0" tIns="15875" rIns="0" bIns="0" rtlCol="0">
            <a:spAutoFit/>
          </a:bodyPr>
          <a:lstStyle/>
          <a:p>
            <a:pPr marL="12700">
              <a:lnSpc>
                <a:spcPct val="100000"/>
              </a:lnSpc>
              <a:spcBef>
                <a:spcPts val="2385"/>
              </a:spcBef>
            </a:pPr>
            <a:r>
              <a:rPr sz="1800" b="1" spc="90" dirty="0">
                <a:latin typeface="Cambria Math" panose="02040503050406030204" pitchFamily="18" charset="0"/>
                <a:ea typeface="Cambria Math" panose="02040503050406030204" pitchFamily="18" charset="0"/>
                <a:cs typeface="Cambria"/>
              </a:rPr>
              <a:t>SEJAL</a:t>
            </a:r>
            <a:r>
              <a:rPr sz="1800" b="1" spc="-10" dirty="0">
                <a:latin typeface="Cambria Math" panose="02040503050406030204" pitchFamily="18" charset="0"/>
                <a:ea typeface="Cambria Math" panose="02040503050406030204" pitchFamily="18" charset="0"/>
                <a:cs typeface="Cambria"/>
              </a:rPr>
              <a:t> </a:t>
            </a:r>
            <a:r>
              <a:rPr sz="1800" b="1" spc="85" dirty="0">
                <a:latin typeface="Cambria Math" panose="02040503050406030204" pitchFamily="18" charset="0"/>
                <a:ea typeface="Cambria Math" panose="02040503050406030204" pitchFamily="18" charset="0"/>
                <a:cs typeface="Cambria"/>
              </a:rPr>
              <a:t>SINGH(CB.EN.U4AIE21061)</a:t>
            </a:r>
            <a:endParaRPr sz="1800" b="1" dirty="0">
              <a:latin typeface="Cambria Math" panose="02040503050406030204" pitchFamily="18" charset="0"/>
              <a:ea typeface="Cambria Math" panose="02040503050406030204" pitchFamily="18" charset="0"/>
              <a:cs typeface="Cambria"/>
            </a:endParaRPr>
          </a:p>
        </p:txBody>
      </p:sp>
      <p:sp>
        <p:nvSpPr>
          <p:cNvPr id="9" name="TextBox 8">
            <a:extLst>
              <a:ext uri="{FF2B5EF4-FFF2-40B4-BE49-F238E27FC236}">
                <a16:creationId xmlns:a16="http://schemas.microsoft.com/office/drawing/2014/main" id="{E1FD7A4E-7BEA-AD1C-8977-8267A0B3E267}"/>
              </a:ext>
            </a:extLst>
          </p:cNvPr>
          <p:cNvSpPr txBox="1"/>
          <p:nvPr/>
        </p:nvSpPr>
        <p:spPr>
          <a:xfrm>
            <a:off x="1207804" y="1399266"/>
            <a:ext cx="6069667" cy="369332"/>
          </a:xfrm>
          <a:prstGeom prst="rect">
            <a:avLst/>
          </a:prstGeom>
          <a:noFill/>
        </p:spPr>
        <p:txBody>
          <a:bodyPr wrap="square">
            <a:spAutoFit/>
          </a:bodyPr>
          <a:lstStyle/>
          <a:p>
            <a:pPr marL="12700">
              <a:lnSpc>
                <a:spcPct val="100000"/>
              </a:lnSpc>
              <a:spcBef>
                <a:spcPts val="125"/>
              </a:spcBef>
            </a:pPr>
            <a:r>
              <a:rPr lang="en-IN" sz="1800" b="1" spc="75" dirty="0">
                <a:latin typeface="Cambria Math" panose="02040503050406030204" pitchFamily="18" charset="0"/>
                <a:ea typeface="Cambria Math" panose="02040503050406030204" pitchFamily="18" charset="0"/>
                <a:cs typeface="Cambria"/>
              </a:rPr>
              <a:t>P.S.S.SAI</a:t>
            </a:r>
            <a:r>
              <a:rPr lang="en-IN" sz="1800" b="1" spc="15" dirty="0">
                <a:latin typeface="Cambria Math" panose="02040503050406030204" pitchFamily="18" charset="0"/>
                <a:ea typeface="Cambria Math" panose="02040503050406030204" pitchFamily="18" charset="0"/>
                <a:cs typeface="Cambria"/>
              </a:rPr>
              <a:t> </a:t>
            </a:r>
            <a:r>
              <a:rPr lang="en-IN" sz="1800" b="1" spc="80" dirty="0">
                <a:latin typeface="Cambria Math" panose="02040503050406030204" pitchFamily="18" charset="0"/>
                <a:ea typeface="Cambria Math" panose="02040503050406030204" pitchFamily="18" charset="0"/>
                <a:cs typeface="Cambria"/>
              </a:rPr>
              <a:t>KEERTHANA</a:t>
            </a:r>
            <a:r>
              <a:rPr lang="en-IN" sz="1800" b="1" spc="-30" dirty="0">
                <a:latin typeface="Cambria Math" panose="02040503050406030204" pitchFamily="18" charset="0"/>
                <a:ea typeface="Cambria Math" panose="02040503050406030204" pitchFamily="18" charset="0"/>
                <a:cs typeface="Cambria"/>
              </a:rPr>
              <a:t> </a:t>
            </a:r>
            <a:r>
              <a:rPr lang="en-IN" sz="1800" b="1" spc="-45" dirty="0">
                <a:latin typeface="Cambria Math" panose="02040503050406030204" pitchFamily="18" charset="0"/>
                <a:ea typeface="Cambria Math" panose="02040503050406030204" pitchFamily="18" charset="0"/>
                <a:cs typeface="Trebuchet MS"/>
              </a:rPr>
              <a:t>(CB.EN.U4AIE21038)</a:t>
            </a:r>
            <a:endParaRPr lang="en-IN" sz="1800" b="1" dirty="0">
              <a:latin typeface="Cambria Math" panose="02040503050406030204" pitchFamily="18" charset="0"/>
              <a:ea typeface="Cambria Math" panose="02040503050406030204" pitchFamily="18" charset="0"/>
              <a:cs typeface="Trebuchet MS"/>
            </a:endParaRPr>
          </a:p>
        </p:txBody>
      </p:sp>
      <p:sp>
        <p:nvSpPr>
          <p:cNvPr id="11" name="TextBox 10">
            <a:extLst>
              <a:ext uri="{FF2B5EF4-FFF2-40B4-BE49-F238E27FC236}">
                <a16:creationId xmlns:a16="http://schemas.microsoft.com/office/drawing/2014/main" id="{9C90931D-ACC6-4ED0-2D48-4AD6AECC7DD6}"/>
              </a:ext>
            </a:extLst>
          </p:cNvPr>
          <p:cNvSpPr txBox="1"/>
          <p:nvPr/>
        </p:nvSpPr>
        <p:spPr>
          <a:xfrm>
            <a:off x="1211915" y="2264520"/>
            <a:ext cx="7279902" cy="369332"/>
          </a:xfrm>
          <a:prstGeom prst="rect">
            <a:avLst/>
          </a:prstGeom>
          <a:noFill/>
        </p:spPr>
        <p:txBody>
          <a:bodyPr wrap="square">
            <a:spAutoFit/>
          </a:bodyPr>
          <a:lstStyle/>
          <a:p>
            <a:r>
              <a:rPr lang="en-IN" sz="1800" b="1" spc="85" dirty="0">
                <a:latin typeface="Cambria Math" panose="02040503050406030204" pitchFamily="18" charset="0"/>
                <a:ea typeface="Cambria Math" panose="02040503050406030204" pitchFamily="18" charset="0"/>
                <a:cs typeface="Cambria"/>
              </a:rPr>
              <a:t>PASUMATHY</a:t>
            </a:r>
            <a:r>
              <a:rPr lang="en-IN" sz="1800" b="1" spc="-35" dirty="0">
                <a:latin typeface="Cambria Math" panose="02040503050406030204" pitchFamily="18" charset="0"/>
                <a:ea typeface="Cambria Math" panose="02040503050406030204" pitchFamily="18" charset="0"/>
                <a:cs typeface="Cambria"/>
              </a:rPr>
              <a:t> </a:t>
            </a:r>
            <a:r>
              <a:rPr lang="en-IN" sz="1800" b="1" spc="135" dirty="0">
                <a:latin typeface="Cambria Math" panose="02040503050406030204" pitchFamily="18" charset="0"/>
                <a:ea typeface="Cambria Math" panose="02040503050406030204" pitchFamily="18" charset="0"/>
                <a:cs typeface="Cambria"/>
              </a:rPr>
              <a:t>KOMAL</a:t>
            </a:r>
            <a:r>
              <a:rPr lang="en-IN" sz="1800" b="1" spc="-75" dirty="0">
                <a:latin typeface="Cambria Math" panose="02040503050406030204" pitchFamily="18" charset="0"/>
                <a:ea typeface="Cambria Math" panose="02040503050406030204" pitchFamily="18" charset="0"/>
                <a:cs typeface="Cambria"/>
              </a:rPr>
              <a:t> </a:t>
            </a:r>
            <a:r>
              <a:rPr lang="en-IN" sz="1800" b="1" spc="95" dirty="0">
                <a:latin typeface="Cambria Math" panose="02040503050406030204" pitchFamily="18" charset="0"/>
                <a:ea typeface="Cambria Math" panose="02040503050406030204" pitchFamily="18" charset="0"/>
                <a:cs typeface="Cambria"/>
              </a:rPr>
              <a:t>SAI</a:t>
            </a:r>
            <a:r>
              <a:rPr lang="en-IN" sz="1800" b="1" spc="15" dirty="0">
                <a:latin typeface="Cambria Math" panose="02040503050406030204" pitchFamily="18" charset="0"/>
                <a:ea typeface="Cambria Math" panose="02040503050406030204" pitchFamily="18" charset="0"/>
                <a:cs typeface="Cambria"/>
              </a:rPr>
              <a:t> </a:t>
            </a:r>
            <a:r>
              <a:rPr lang="en-IN" sz="1800" b="1" spc="95" dirty="0">
                <a:latin typeface="Cambria Math" panose="02040503050406030204" pitchFamily="18" charset="0"/>
                <a:ea typeface="Cambria Math" panose="02040503050406030204" pitchFamily="18" charset="0"/>
                <a:cs typeface="Cambria"/>
              </a:rPr>
              <a:t>ANURAG(CB.EN.U4AIE21039) </a:t>
            </a:r>
            <a:endParaRPr lang="en-IN" sz="1800" dirty="0"/>
          </a:p>
        </p:txBody>
      </p:sp>
      <p:sp>
        <p:nvSpPr>
          <p:cNvPr id="13" name="TextBox 12">
            <a:extLst>
              <a:ext uri="{FF2B5EF4-FFF2-40B4-BE49-F238E27FC236}">
                <a16:creationId xmlns:a16="http://schemas.microsoft.com/office/drawing/2014/main" id="{76507E46-9F37-0BAA-EA79-956EBD8E9E77}"/>
              </a:ext>
            </a:extLst>
          </p:cNvPr>
          <p:cNvSpPr txBox="1"/>
          <p:nvPr/>
        </p:nvSpPr>
        <p:spPr>
          <a:xfrm>
            <a:off x="1185770" y="2822072"/>
            <a:ext cx="5693149" cy="512576"/>
          </a:xfrm>
          <a:prstGeom prst="rect">
            <a:avLst/>
          </a:prstGeom>
          <a:noFill/>
        </p:spPr>
        <p:txBody>
          <a:bodyPr wrap="square">
            <a:spAutoFit/>
          </a:bodyPr>
          <a:lstStyle/>
          <a:p>
            <a:pPr marL="12700" marR="5080">
              <a:lnSpc>
                <a:spcPct val="176500"/>
              </a:lnSpc>
              <a:spcBef>
                <a:spcPts val="55"/>
              </a:spcBef>
            </a:pPr>
            <a:r>
              <a:rPr lang="en-IN" sz="1800" b="1" spc="110" dirty="0">
                <a:latin typeface="Cambria Math" panose="02040503050406030204" pitchFamily="18" charset="0"/>
                <a:ea typeface="Cambria Math" panose="02040503050406030204" pitchFamily="18" charset="0"/>
                <a:cs typeface="Cambria"/>
              </a:rPr>
              <a:t>U</a:t>
            </a:r>
            <a:r>
              <a:rPr lang="en-IN" sz="1800" b="1" spc="225" dirty="0">
                <a:latin typeface="Cambria Math" panose="02040503050406030204" pitchFamily="18" charset="0"/>
                <a:ea typeface="Cambria Math" panose="02040503050406030204" pitchFamily="18" charset="0"/>
                <a:cs typeface="Cambria"/>
              </a:rPr>
              <a:t>D</a:t>
            </a:r>
            <a:r>
              <a:rPr lang="en-IN" sz="1800" b="1" spc="25" dirty="0">
                <a:latin typeface="Cambria Math" panose="02040503050406030204" pitchFamily="18" charset="0"/>
                <a:ea typeface="Cambria Math" panose="02040503050406030204" pitchFamily="18" charset="0"/>
                <a:cs typeface="Cambria"/>
              </a:rPr>
              <a:t>A</a:t>
            </a:r>
            <a:r>
              <a:rPr lang="en-IN" sz="1800" b="1" spc="85" dirty="0">
                <a:latin typeface="Cambria Math" panose="02040503050406030204" pitchFamily="18" charset="0"/>
                <a:ea typeface="Cambria Math" panose="02040503050406030204" pitchFamily="18" charset="0"/>
                <a:cs typeface="Cambria"/>
              </a:rPr>
              <a:t>Y</a:t>
            </a:r>
            <a:r>
              <a:rPr lang="en-IN" sz="1800" b="1" spc="100" dirty="0">
                <a:latin typeface="Cambria Math" panose="02040503050406030204" pitchFamily="18" charset="0"/>
                <a:ea typeface="Cambria Math" panose="02040503050406030204" pitchFamily="18" charset="0"/>
                <a:cs typeface="Cambria"/>
              </a:rPr>
              <a:t>A</a:t>
            </a:r>
            <a:r>
              <a:rPr lang="en-IN" sz="1800" b="1" spc="140" dirty="0">
                <a:latin typeface="Cambria Math" panose="02040503050406030204" pitchFamily="18" charset="0"/>
                <a:ea typeface="Cambria Math" panose="02040503050406030204" pitchFamily="18" charset="0"/>
                <a:cs typeface="Cambria"/>
              </a:rPr>
              <a:t>GI</a:t>
            </a:r>
            <a:r>
              <a:rPr lang="en-IN" sz="1800" b="1" spc="175" dirty="0">
                <a:latin typeface="Cambria Math" panose="02040503050406030204" pitchFamily="18" charset="0"/>
                <a:ea typeface="Cambria Math" panose="02040503050406030204" pitchFamily="18" charset="0"/>
                <a:cs typeface="Cambria"/>
              </a:rPr>
              <a:t>R</a:t>
            </a:r>
            <a:r>
              <a:rPr lang="en-IN" sz="1800" b="1" spc="-25" dirty="0">
                <a:latin typeface="Cambria Math" panose="02040503050406030204" pitchFamily="18" charset="0"/>
                <a:ea typeface="Cambria Math" panose="02040503050406030204" pitchFamily="18" charset="0"/>
                <a:cs typeface="Cambria"/>
              </a:rPr>
              <a:t>I</a:t>
            </a:r>
            <a:r>
              <a:rPr lang="en-IN" sz="1800" b="1" spc="-270" dirty="0">
                <a:latin typeface="Cambria Math" panose="02040503050406030204" pitchFamily="18" charset="0"/>
                <a:ea typeface="Cambria Math" panose="02040503050406030204" pitchFamily="18" charset="0"/>
                <a:cs typeface="Cambria"/>
              </a:rPr>
              <a:t>   </a:t>
            </a:r>
            <a:r>
              <a:rPr lang="en-IN" sz="1800" b="1" spc="155" dirty="0">
                <a:latin typeface="Cambria Math" panose="02040503050406030204" pitchFamily="18" charset="0"/>
                <a:ea typeface="Cambria Math" panose="02040503050406030204" pitchFamily="18" charset="0"/>
                <a:cs typeface="Cambria"/>
              </a:rPr>
              <a:t>V</a:t>
            </a:r>
            <a:r>
              <a:rPr lang="en-IN" sz="1800" b="1" spc="175" dirty="0">
                <a:latin typeface="Cambria Math" panose="02040503050406030204" pitchFamily="18" charset="0"/>
                <a:ea typeface="Cambria Math" panose="02040503050406030204" pitchFamily="18" charset="0"/>
                <a:cs typeface="Cambria"/>
              </a:rPr>
              <a:t>A</a:t>
            </a:r>
            <a:r>
              <a:rPr lang="en-IN" sz="1800" b="1" spc="-45" dirty="0">
                <a:latin typeface="Cambria Math" panose="02040503050406030204" pitchFamily="18" charset="0"/>
                <a:ea typeface="Cambria Math" panose="02040503050406030204" pitchFamily="18" charset="0"/>
                <a:cs typeface="Cambria"/>
              </a:rPr>
              <a:t>R</a:t>
            </a:r>
            <a:r>
              <a:rPr lang="en-IN" sz="1800" b="1" spc="110" dirty="0">
                <a:latin typeface="Cambria Math" panose="02040503050406030204" pitchFamily="18" charset="0"/>
                <a:ea typeface="Cambria Math" panose="02040503050406030204" pitchFamily="18" charset="0"/>
                <a:cs typeface="Cambria"/>
              </a:rPr>
              <a:t>U</a:t>
            </a:r>
            <a:r>
              <a:rPr lang="en-IN" sz="1800" b="1" spc="105" dirty="0">
                <a:latin typeface="Cambria Math" panose="02040503050406030204" pitchFamily="18" charset="0"/>
                <a:ea typeface="Cambria Math" panose="02040503050406030204" pitchFamily="18" charset="0"/>
                <a:cs typeface="Cambria"/>
              </a:rPr>
              <a:t>N</a:t>
            </a:r>
            <a:r>
              <a:rPr lang="en-IN" sz="1800" b="1" spc="210" dirty="0">
                <a:latin typeface="Cambria Math" panose="02040503050406030204" pitchFamily="18" charset="0"/>
                <a:ea typeface="Cambria Math" panose="02040503050406030204" pitchFamily="18" charset="0"/>
                <a:cs typeface="Cambria"/>
              </a:rPr>
              <a:t>(</a:t>
            </a:r>
            <a:r>
              <a:rPr lang="en-IN" sz="1800" b="1" spc="330" dirty="0">
                <a:latin typeface="Cambria Math" panose="02040503050406030204" pitchFamily="18" charset="0"/>
                <a:ea typeface="Cambria Math" panose="02040503050406030204" pitchFamily="18" charset="0"/>
                <a:cs typeface="Cambria"/>
              </a:rPr>
              <a:t>C</a:t>
            </a:r>
            <a:r>
              <a:rPr lang="en-IN" sz="1800" b="1" spc="-170" dirty="0">
                <a:latin typeface="Cambria Math" panose="02040503050406030204" pitchFamily="18" charset="0"/>
                <a:ea typeface="Cambria Math" panose="02040503050406030204" pitchFamily="18" charset="0"/>
                <a:cs typeface="Cambria"/>
              </a:rPr>
              <a:t>B</a:t>
            </a:r>
            <a:r>
              <a:rPr lang="en-IN" sz="1800" b="1" spc="210" dirty="0">
                <a:latin typeface="Cambria Math" panose="02040503050406030204" pitchFamily="18" charset="0"/>
                <a:ea typeface="Cambria Math" panose="02040503050406030204" pitchFamily="18" charset="0"/>
                <a:cs typeface="Cambria"/>
              </a:rPr>
              <a:t>.</a:t>
            </a:r>
            <a:r>
              <a:rPr lang="en-IN" sz="1800" b="1" spc="150" dirty="0">
                <a:latin typeface="Cambria Math" panose="02040503050406030204" pitchFamily="18" charset="0"/>
                <a:ea typeface="Cambria Math" panose="02040503050406030204" pitchFamily="18" charset="0"/>
                <a:cs typeface="Cambria"/>
              </a:rPr>
              <a:t>E</a:t>
            </a:r>
            <a:r>
              <a:rPr lang="en-IN" sz="1800" b="1" spc="30" dirty="0">
                <a:latin typeface="Cambria Math" panose="02040503050406030204" pitchFamily="18" charset="0"/>
                <a:ea typeface="Cambria Math" panose="02040503050406030204" pitchFamily="18" charset="0"/>
                <a:cs typeface="Cambria"/>
              </a:rPr>
              <a:t>N</a:t>
            </a:r>
            <a:r>
              <a:rPr lang="en-IN" sz="1800" b="1" spc="210" dirty="0">
                <a:latin typeface="Cambria Math" panose="02040503050406030204" pitchFamily="18" charset="0"/>
                <a:ea typeface="Cambria Math" panose="02040503050406030204" pitchFamily="18" charset="0"/>
                <a:cs typeface="Cambria"/>
              </a:rPr>
              <a:t>.</a:t>
            </a:r>
            <a:r>
              <a:rPr lang="en-IN" sz="1800" b="1" spc="110" dirty="0">
                <a:latin typeface="Cambria Math" panose="02040503050406030204" pitchFamily="18" charset="0"/>
                <a:ea typeface="Cambria Math" panose="02040503050406030204" pitchFamily="18" charset="0"/>
                <a:cs typeface="Cambria"/>
              </a:rPr>
              <a:t>U</a:t>
            </a:r>
            <a:r>
              <a:rPr lang="en-IN" sz="1800" b="1" spc="90" dirty="0">
                <a:latin typeface="Cambria Math" panose="02040503050406030204" pitchFamily="18" charset="0"/>
                <a:ea typeface="Cambria Math" panose="02040503050406030204" pitchFamily="18" charset="0"/>
                <a:cs typeface="Cambria"/>
              </a:rPr>
              <a:t>4</a:t>
            </a:r>
            <a:r>
              <a:rPr lang="en-IN" sz="1800" b="1" spc="75" dirty="0">
                <a:latin typeface="Cambria Math" panose="02040503050406030204" pitchFamily="18" charset="0"/>
                <a:ea typeface="Cambria Math" panose="02040503050406030204" pitchFamily="18" charset="0"/>
                <a:cs typeface="Cambria"/>
              </a:rPr>
              <a:t>A</a:t>
            </a:r>
            <a:r>
              <a:rPr lang="en-IN" sz="1800" b="1" spc="45" dirty="0">
                <a:latin typeface="Cambria Math" panose="02040503050406030204" pitchFamily="18" charset="0"/>
                <a:ea typeface="Cambria Math" panose="02040503050406030204" pitchFamily="18" charset="0"/>
                <a:cs typeface="Cambria"/>
              </a:rPr>
              <a:t>I</a:t>
            </a:r>
            <a:r>
              <a:rPr lang="en-IN" sz="1800" b="1" spc="90" dirty="0">
                <a:latin typeface="Cambria Math" panose="02040503050406030204" pitchFamily="18" charset="0"/>
                <a:ea typeface="Cambria Math" panose="02040503050406030204" pitchFamily="18" charset="0"/>
                <a:cs typeface="Cambria"/>
              </a:rPr>
              <a:t>E</a:t>
            </a:r>
            <a:r>
              <a:rPr lang="en-IN" sz="1800" b="1" spc="-20" dirty="0">
                <a:latin typeface="Cambria Math" panose="02040503050406030204" pitchFamily="18" charset="0"/>
                <a:ea typeface="Cambria Math" panose="02040503050406030204" pitchFamily="18" charset="0"/>
                <a:cs typeface="Cambria"/>
              </a:rPr>
              <a:t>21</a:t>
            </a:r>
            <a:r>
              <a:rPr lang="en-IN" sz="1800" b="1" spc="-15" dirty="0">
                <a:latin typeface="Cambria Math" panose="02040503050406030204" pitchFamily="18" charset="0"/>
                <a:ea typeface="Cambria Math" panose="02040503050406030204" pitchFamily="18" charset="0"/>
                <a:cs typeface="Cambria"/>
              </a:rPr>
              <a:t>0</a:t>
            </a:r>
            <a:r>
              <a:rPr lang="en-IN" sz="1800" b="1" spc="-95" dirty="0">
                <a:latin typeface="Cambria Math" panose="02040503050406030204" pitchFamily="18" charset="0"/>
                <a:ea typeface="Cambria Math" panose="02040503050406030204" pitchFamily="18" charset="0"/>
                <a:cs typeface="Cambria"/>
              </a:rPr>
              <a:t>7</a:t>
            </a:r>
            <a:r>
              <a:rPr lang="en-IN" sz="1800" b="1" spc="-15" dirty="0">
                <a:latin typeface="Cambria Math" panose="02040503050406030204" pitchFamily="18" charset="0"/>
                <a:ea typeface="Cambria Math" panose="02040503050406030204" pitchFamily="18" charset="0"/>
                <a:cs typeface="Cambria"/>
              </a:rPr>
              <a:t>1)</a:t>
            </a:r>
            <a:endParaRPr lang="en-IN" sz="1800" b="1" dirty="0">
              <a:latin typeface="Cambria Math" panose="02040503050406030204" pitchFamily="18" charset="0"/>
              <a:ea typeface="Cambria Math" panose="02040503050406030204" pitchFamily="18" charset="0"/>
              <a:cs typeface="Cambri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sp>
        <p:nvSpPr>
          <p:cNvPr id="821" name="Google Shape;821;p40"/>
          <p:cNvSpPr/>
          <p:nvPr/>
        </p:nvSpPr>
        <p:spPr>
          <a:xfrm>
            <a:off x="-583155" y="6088800"/>
            <a:ext cx="10653209" cy="159065"/>
          </a:xfrm>
          <a:custGeom>
            <a:avLst/>
            <a:gdLst/>
            <a:ahLst/>
            <a:cxnLst/>
            <a:rect l="l" t="t" r="r" b="b"/>
            <a:pathLst>
              <a:path w="273857" h="4089" extrusionOk="0">
                <a:moveTo>
                  <a:pt x="0" y="164"/>
                </a:moveTo>
                <a:lnTo>
                  <a:pt x="0" y="164"/>
                </a:lnTo>
                <a:lnTo>
                  <a:pt x="0" y="164"/>
                </a:lnTo>
                <a:lnTo>
                  <a:pt x="0" y="164"/>
                </a:lnTo>
                <a:close/>
                <a:moveTo>
                  <a:pt x="273856" y="164"/>
                </a:moveTo>
                <a:lnTo>
                  <a:pt x="273856" y="164"/>
                </a:lnTo>
                <a:lnTo>
                  <a:pt x="273856" y="4088"/>
                </a:lnTo>
                <a:lnTo>
                  <a:pt x="273856" y="4088"/>
                </a:lnTo>
                <a:lnTo>
                  <a:pt x="273856" y="164"/>
                </a:lnTo>
                <a:lnTo>
                  <a:pt x="273856" y="164"/>
                </a:lnTo>
                <a:close/>
                <a:moveTo>
                  <a:pt x="273856" y="164"/>
                </a:moveTo>
                <a:lnTo>
                  <a:pt x="273856" y="164"/>
                </a:lnTo>
                <a:lnTo>
                  <a:pt x="273856" y="164"/>
                </a:lnTo>
                <a:close/>
                <a:moveTo>
                  <a:pt x="0" y="164"/>
                </a:moveTo>
                <a:lnTo>
                  <a:pt x="0" y="164"/>
                </a:lnTo>
                <a:lnTo>
                  <a:pt x="0"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273856" y="1"/>
                </a:moveTo>
                <a:lnTo>
                  <a:pt x="2738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 name="Google Shape;832;p40"/>
          <p:cNvGrpSpPr/>
          <p:nvPr/>
        </p:nvGrpSpPr>
        <p:grpSpPr>
          <a:xfrm rot="20446312" flipH="1">
            <a:off x="7351198" y="496070"/>
            <a:ext cx="1385983" cy="2705355"/>
            <a:chOff x="409722" y="228600"/>
            <a:chExt cx="1385931" cy="2705253"/>
          </a:xfrm>
        </p:grpSpPr>
        <p:grpSp>
          <p:nvGrpSpPr>
            <p:cNvPr id="833" name="Google Shape;833;p40"/>
            <p:cNvGrpSpPr/>
            <p:nvPr/>
          </p:nvGrpSpPr>
          <p:grpSpPr>
            <a:xfrm rot="-617154" flipH="1">
              <a:off x="575967" y="402323"/>
              <a:ext cx="1053440" cy="2450002"/>
              <a:chOff x="3817855" y="1437512"/>
              <a:chExt cx="541146" cy="1128254"/>
            </a:xfrm>
          </p:grpSpPr>
          <p:sp>
            <p:nvSpPr>
              <p:cNvPr id="834" name="Google Shape;834;p40"/>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0"/>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 name="Google Shape;836;p40"/>
            <p:cNvSpPr/>
            <p:nvPr/>
          </p:nvSpPr>
          <p:spPr>
            <a:xfrm>
              <a:off x="1419225" y="228600"/>
              <a:ext cx="142800" cy="14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579;p32">
            <a:extLst>
              <a:ext uri="{FF2B5EF4-FFF2-40B4-BE49-F238E27FC236}">
                <a16:creationId xmlns:a16="http://schemas.microsoft.com/office/drawing/2014/main" id="{6082A00F-DE72-4B4E-4083-F72DF4446EDC}"/>
              </a:ext>
            </a:extLst>
          </p:cNvPr>
          <p:cNvSpPr txBox="1">
            <a:spLocks/>
          </p:cNvSpPr>
          <p:nvPr/>
        </p:nvSpPr>
        <p:spPr>
          <a:xfrm>
            <a:off x="1507792" y="511383"/>
            <a:ext cx="5749250" cy="525187"/>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5"/>
              </a:buClr>
              <a:buSzPts val="1200"/>
              <a:buFont typeface="Aldrich"/>
              <a:buNone/>
              <a:defRPr sz="1600" b="1" i="0" u="none" strike="noStrike" cap="none">
                <a:solidFill>
                  <a:schemeClr val="accent5"/>
                </a:solidFill>
                <a:latin typeface="Aldrich"/>
                <a:ea typeface="Aldrich"/>
                <a:cs typeface="Aldrich"/>
                <a:sym typeface="Aldrich"/>
              </a:defRPr>
            </a:lvl1pPr>
            <a:lvl2pPr marR="0" lvl="1"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2pPr>
            <a:lvl3pPr marR="0" lvl="2"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3pPr>
            <a:lvl4pPr marR="0" lvl="3"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4pPr>
            <a:lvl5pPr marR="0" lvl="4"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5pPr>
            <a:lvl6pPr marR="0" lvl="5"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6pPr>
            <a:lvl7pPr marR="0" lvl="6"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7pPr>
            <a:lvl8pPr marR="0" lvl="7"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8pPr>
            <a:lvl9pPr marR="0" lvl="8" algn="l" rtl="0">
              <a:lnSpc>
                <a:spcPct val="100000"/>
              </a:lnSpc>
              <a:spcBef>
                <a:spcPts val="0"/>
              </a:spcBef>
              <a:spcAft>
                <a:spcPts val="0"/>
              </a:spcAft>
              <a:buClr>
                <a:schemeClr val="accent5"/>
              </a:buClr>
              <a:buSzPts val="2800"/>
              <a:buFont typeface="Arial"/>
              <a:buNone/>
              <a:defRPr sz="2800" b="0" i="0" u="none" strike="noStrike" cap="none">
                <a:solidFill>
                  <a:schemeClr val="accent5"/>
                </a:solidFill>
                <a:latin typeface="PT Sans"/>
                <a:ea typeface="PT Sans"/>
                <a:cs typeface="PT Sans"/>
                <a:sym typeface="PT Sans"/>
              </a:defRPr>
            </a:lvl9pPr>
          </a:lstStyle>
          <a:p>
            <a:r>
              <a:rPr lang="en-IN" sz="2900" dirty="0">
                <a:solidFill>
                  <a:srgbClr val="00B050"/>
                </a:solidFill>
                <a:latin typeface="Bahnschrift SemiBold" panose="020B0502040204020203" pitchFamily="34" charset="0"/>
              </a:rPr>
              <a:t>Moisture Sensor</a:t>
            </a:r>
            <a:endParaRPr lang="en-IN" sz="2900" dirty="0">
              <a:solidFill>
                <a:srgbClr val="00B050"/>
              </a:solidFill>
            </a:endParaRPr>
          </a:p>
        </p:txBody>
      </p:sp>
      <p:sp>
        <p:nvSpPr>
          <p:cNvPr id="18" name="TextBox 17">
            <a:extLst>
              <a:ext uri="{FF2B5EF4-FFF2-40B4-BE49-F238E27FC236}">
                <a16:creationId xmlns:a16="http://schemas.microsoft.com/office/drawing/2014/main" id="{9D1605CC-3C65-4356-FB67-BB8B5E54E172}"/>
              </a:ext>
            </a:extLst>
          </p:cNvPr>
          <p:cNvSpPr txBox="1"/>
          <p:nvPr/>
        </p:nvSpPr>
        <p:spPr>
          <a:xfrm>
            <a:off x="709566" y="1283745"/>
            <a:ext cx="5640139" cy="807913"/>
          </a:xfrm>
          <a:prstGeom prst="rect">
            <a:avLst/>
          </a:prstGeom>
          <a:noFill/>
        </p:spPr>
        <p:txBody>
          <a:bodyPr wrap="square">
            <a:spAutoFit/>
          </a:bodyPr>
          <a:lstStyle/>
          <a:p>
            <a:pPr marL="285750" marR="527050" indent="-285750" algn="just">
              <a:buFont typeface="Wingdings" panose="05000000000000000000" pitchFamily="2" charset="2"/>
              <a:buChar char="q"/>
            </a:pPr>
            <a:r>
              <a:rPr lang="en-US" sz="1550" dirty="0">
                <a:latin typeface="Times New Roman" panose="02020603050405020304" pitchFamily="18" charset="0"/>
                <a:ea typeface="Times New Roman" panose="02020603050405020304" pitchFamily="18" charset="0"/>
                <a:cs typeface="Times New Roman" panose="02020603050405020304" pitchFamily="18" charset="0"/>
              </a:rPr>
              <a:t>M</a:t>
            </a:r>
            <a:r>
              <a:rPr lang="en-US" sz="155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oisture sensors measure the water content in the soil and can be used to estimate the amount of stored water in the soil horizon. </a:t>
            </a:r>
          </a:p>
        </p:txBody>
      </p:sp>
      <p:sp>
        <p:nvSpPr>
          <p:cNvPr id="14" name="TextBox 13">
            <a:extLst>
              <a:ext uri="{FF2B5EF4-FFF2-40B4-BE49-F238E27FC236}">
                <a16:creationId xmlns:a16="http://schemas.microsoft.com/office/drawing/2014/main" id="{F3DD017A-3CCC-5515-08C9-A53E9581DC9F}"/>
              </a:ext>
            </a:extLst>
          </p:cNvPr>
          <p:cNvSpPr txBox="1"/>
          <p:nvPr/>
        </p:nvSpPr>
        <p:spPr>
          <a:xfrm>
            <a:off x="709566" y="2155013"/>
            <a:ext cx="5328396" cy="1046440"/>
          </a:xfrm>
          <a:prstGeom prst="rect">
            <a:avLst/>
          </a:prstGeom>
          <a:noFill/>
        </p:spPr>
        <p:txBody>
          <a:bodyPr wrap="square">
            <a:spAutoFit/>
          </a:bodyPr>
          <a:lstStyle/>
          <a:p>
            <a:pPr marL="285750" marR="527050" indent="-285750" algn="just">
              <a:buFont typeface="Wingdings" panose="05000000000000000000" pitchFamily="2" charset="2"/>
              <a:buChar char="q"/>
            </a:pPr>
            <a:r>
              <a:rPr lang="en-US" sz="155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Soil moisture sensors do not measure water in the soil directly. Instead, they measure changes in some other soil property that is related to water content in a predictable way.</a:t>
            </a:r>
            <a:endParaRPr lang="en-IN" sz="155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1026" name="Picture 2" descr="How to Use a Soil Moisture Sensor - Arduino Project Hub">
            <a:extLst>
              <a:ext uri="{FF2B5EF4-FFF2-40B4-BE49-F238E27FC236}">
                <a16:creationId xmlns:a16="http://schemas.microsoft.com/office/drawing/2014/main" id="{0126E433-94F8-9C8C-157A-CCBC08812C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11053" y="1591591"/>
            <a:ext cx="2459789" cy="1844842"/>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21F673DF-D03F-B692-395E-E206E463AFB4}"/>
              </a:ext>
            </a:extLst>
          </p:cNvPr>
          <p:cNvSpPr txBox="1"/>
          <p:nvPr/>
        </p:nvSpPr>
        <p:spPr>
          <a:xfrm>
            <a:off x="673751" y="3417842"/>
            <a:ext cx="5328396" cy="1046440"/>
          </a:xfrm>
          <a:prstGeom prst="rect">
            <a:avLst/>
          </a:prstGeom>
          <a:noFill/>
        </p:spPr>
        <p:txBody>
          <a:bodyPr wrap="square">
            <a:spAutoFit/>
          </a:bodyPr>
          <a:lstStyle/>
          <a:p>
            <a:pPr marL="285750" marR="527050" indent="-285750" algn="just">
              <a:buFont typeface="Wingdings" panose="05000000000000000000" pitchFamily="2" charset="2"/>
              <a:buChar char="q"/>
            </a:pPr>
            <a:r>
              <a:rPr lang="en-US" sz="155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In thi</a:t>
            </a:r>
            <a:r>
              <a:rPr lang="en-US" sz="1550" dirty="0">
                <a:latin typeface="Times New Roman" panose="02020603050405020304" pitchFamily="18" charset="0"/>
                <a:ea typeface="Times New Roman" panose="02020603050405020304" pitchFamily="18" charset="0"/>
                <a:cs typeface="Times New Roman" panose="02020603050405020304" pitchFamily="18" charset="0"/>
              </a:rPr>
              <a:t>s blind stick, the moisture sensor detects if water is contact with it and feed the information to the Arduino. It reads the information and alter user by saying ‘ALERT’ through the speaker. </a:t>
            </a:r>
            <a:endParaRPr lang="en-IN" sz="155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336803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B1441-2DA7-9206-97B2-EB5F406B61CE}"/>
              </a:ext>
            </a:extLst>
          </p:cNvPr>
          <p:cNvSpPr>
            <a:spLocks noGrp="1"/>
          </p:cNvSpPr>
          <p:nvPr>
            <p:ph type="title"/>
          </p:nvPr>
        </p:nvSpPr>
        <p:spPr>
          <a:xfrm>
            <a:off x="1421311" y="1333818"/>
            <a:ext cx="6203171" cy="2314500"/>
          </a:xfrm>
          <a:effectLst>
            <a:outerShdw blurRad="50800" dist="38100" dir="5400000" algn="t" rotWithShape="0">
              <a:prstClr val="black">
                <a:alpha val="40000"/>
              </a:prstClr>
            </a:outerShdw>
          </a:effectLst>
        </p:spPr>
        <p:txBody>
          <a:bodyPr/>
          <a:lstStyle/>
          <a:p>
            <a:r>
              <a:rPr lang="en-IN" sz="4000" dirty="0"/>
              <a:t>CODE</a:t>
            </a:r>
          </a:p>
        </p:txBody>
      </p:sp>
    </p:spTree>
    <p:extLst>
      <p:ext uri="{BB962C8B-B14F-4D97-AF65-F5344CB8AC3E}">
        <p14:creationId xmlns:p14="http://schemas.microsoft.com/office/powerpoint/2010/main" val="40382846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sp>
        <p:nvSpPr>
          <p:cNvPr id="821" name="Google Shape;821;p40"/>
          <p:cNvSpPr/>
          <p:nvPr/>
        </p:nvSpPr>
        <p:spPr>
          <a:xfrm>
            <a:off x="-583155" y="6088800"/>
            <a:ext cx="10653209" cy="159065"/>
          </a:xfrm>
          <a:custGeom>
            <a:avLst/>
            <a:gdLst/>
            <a:ahLst/>
            <a:cxnLst/>
            <a:rect l="l" t="t" r="r" b="b"/>
            <a:pathLst>
              <a:path w="273857" h="4089" extrusionOk="0">
                <a:moveTo>
                  <a:pt x="0" y="164"/>
                </a:moveTo>
                <a:lnTo>
                  <a:pt x="0" y="164"/>
                </a:lnTo>
                <a:lnTo>
                  <a:pt x="0" y="164"/>
                </a:lnTo>
                <a:lnTo>
                  <a:pt x="0" y="164"/>
                </a:lnTo>
                <a:close/>
                <a:moveTo>
                  <a:pt x="273856" y="164"/>
                </a:moveTo>
                <a:lnTo>
                  <a:pt x="273856" y="164"/>
                </a:lnTo>
                <a:lnTo>
                  <a:pt x="273856" y="4088"/>
                </a:lnTo>
                <a:lnTo>
                  <a:pt x="273856" y="4088"/>
                </a:lnTo>
                <a:lnTo>
                  <a:pt x="273856" y="164"/>
                </a:lnTo>
                <a:lnTo>
                  <a:pt x="273856" y="164"/>
                </a:lnTo>
                <a:close/>
                <a:moveTo>
                  <a:pt x="273856" y="164"/>
                </a:moveTo>
                <a:lnTo>
                  <a:pt x="273856" y="164"/>
                </a:lnTo>
                <a:lnTo>
                  <a:pt x="273856" y="164"/>
                </a:lnTo>
                <a:close/>
                <a:moveTo>
                  <a:pt x="0" y="164"/>
                </a:moveTo>
                <a:lnTo>
                  <a:pt x="0" y="164"/>
                </a:lnTo>
                <a:lnTo>
                  <a:pt x="0"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273856" y="1"/>
                </a:moveTo>
                <a:lnTo>
                  <a:pt x="2738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B01CA3F9-A63A-21A5-D112-05068CF74424}"/>
              </a:ext>
            </a:extLst>
          </p:cNvPr>
          <p:cNvPicPr>
            <a:picLocks noChangeAspect="1"/>
          </p:cNvPicPr>
          <p:nvPr/>
        </p:nvPicPr>
        <p:blipFill rotWithShape="1">
          <a:blip r:embed="rId3"/>
          <a:srcRect t="8759" r="51177" b="25882"/>
          <a:stretch/>
        </p:blipFill>
        <p:spPr>
          <a:xfrm>
            <a:off x="1788458" y="475709"/>
            <a:ext cx="5567084" cy="4192082"/>
          </a:xfrm>
          <a:prstGeom prst="rect">
            <a:avLst/>
          </a:prstGeom>
        </p:spPr>
      </p:pic>
    </p:spTree>
    <p:extLst>
      <p:ext uri="{BB962C8B-B14F-4D97-AF65-F5344CB8AC3E}">
        <p14:creationId xmlns:p14="http://schemas.microsoft.com/office/powerpoint/2010/main" val="37338018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sp>
        <p:nvSpPr>
          <p:cNvPr id="821" name="Google Shape;821;p40"/>
          <p:cNvSpPr/>
          <p:nvPr/>
        </p:nvSpPr>
        <p:spPr>
          <a:xfrm>
            <a:off x="-583155" y="6088800"/>
            <a:ext cx="10653209" cy="159065"/>
          </a:xfrm>
          <a:custGeom>
            <a:avLst/>
            <a:gdLst/>
            <a:ahLst/>
            <a:cxnLst/>
            <a:rect l="l" t="t" r="r" b="b"/>
            <a:pathLst>
              <a:path w="273857" h="4089" extrusionOk="0">
                <a:moveTo>
                  <a:pt x="0" y="164"/>
                </a:moveTo>
                <a:lnTo>
                  <a:pt x="0" y="164"/>
                </a:lnTo>
                <a:lnTo>
                  <a:pt x="0" y="164"/>
                </a:lnTo>
                <a:lnTo>
                  <a:pt x="0" y="164"/>
                </a:lnTo>
                <a:close/>
                <a:moveTo>
                  <a:pt x="273856" y="164"/>
                </a:moveTo>
                <a:lnTo>
                  <a:pt x="273856" y="164"/>
                </a:lnTo>
                <a:lnTo>
                  <a:pt x="273856" y="4088"/>
                </a:lnTo>
                <a:lnTo>
                  <a:pt x="273856" y="4088"/>
                </a:lnTo>
                <a:lnTo>
                  <a:pt x="273856" y="164"/>
                </a:lnTo>
                <a:lnTo>
                  <a:pt x="273856" y="164"/>
                </a:lnTo>
                <a:close/>
                <a:moveTo>
                  <a:pt x="273856" y="164"/>
                </a:moveTo>
                <a:lnTo>
                  <a:pt x="273856" y="164"/>
                </a:lnTo>
                <a:lnTo>
                  <a:pt x="273856" y="164"/>
                </a:lnTo>
                <a:close/>
                <a:moveTo>
                  <a:pt x="0" y="164"/>
                </a:moveTo>
                <a:lnTo>
                  <a:pt x="0" y="164"/>
                </a:lnTo>
                <a:lnTo>
                  <a:pt x="0"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273856" y="1"/>
                </a:moveTo>
                <a:lnTo>
                  <a:pt x="2738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FCA1CB23-F98D-10BF-D4F7-0FE5500F7BB0}"/>
              </a:ext>
            </a:extLst>
          </p:cNvPr>
          <p:cNvPicPr>
            <a:picLocks noChangeAspect="1"/>
          </p:cNvPicPr>
          <p:nvPr/>
        </p:nvPicPr>
        <p:blipFill rotWithShape="1">
          <a:blip r:embed="rId3"/>
          <a:srcRect t="12724" r="72647" b="18954"/>
          <a:stretch/>
        </p:blipFill>
        <p:spPr>
          <a:xfrm>
            <a:off x="1021975" y="582146"/>
            <a:ext cx="3106271" cy="3979208"/>
          </a:xfrm>
          <a:prstGeom prst="rect">
            <a:avLst/>
          </a:prstGeom>
        </p:spPr>
      </p:pic>
      <p:pic>
        <p:nvPicPr>
          <p:cNvPr id="5" name="Picture 4">
            <a:extLst>
              <a:ext uri="{FF2B5EF4-FFF2-40B4-BE49-F238E27FC236}">
                <a16:creationId xmlns:a16="http://schemas.microsoft.com/office/drawing/2014/main" id="{22894AAB-61CE-CB8F-29CC-90E632F749B3}"/>
              </a:ext>
            </a:extLst>
          </p:cNvPr>
          <p:cNvPicPr>
            <a:picLocks noChangeAspect="1"/>
          </p:cNvPicPr>
          <p:nvPr/>
        </p:nvPicPr>
        <p:blipFill rotWithShape="1">
          <a:blip r:embed="rId4"/>
          <a:srcRect t="12680" r="74191" b="52680"/>
          <a:stretch/>
        </p:blipFill>
        <p:spPr>
          <a:xfrm>
            <a:off x="4726642" y="1206874"/>
            <a:ext cx="2998694" cy="2263971"/>
          </a:xfrm>
          <a:prstGeom prst="rect">
            <a:avLst/>
          </a:prstGeom>
        </p:spPr>
      </p:pic>
    </p:spTree>
    <p:extLst>
      <p:ext uri="{BB962C8B-B14F-4D97-AF65-F5344CB8AC3E}">
        <p14:creationId xmlns:p14="http://schemas.microsoft.com/office/powerpoint/2010/main" val="38480804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F5B06FF-BF5B-6A42-23E1-9D38586C4A1A}"/>
              </a:ext>
            </a:extLst>
          </p:cNvPr>
          <p:cNvPicPr>
            <a:picLocks noChangeAspect="1"/>
          </p:cNvPicPr>
          <p:nvPr/>
        </p:nvPicPr>
        <p:blipFill rotWithShape="1">
          <a:blip r:embed="rId2"/>
          <a:srcRect t="12810" r="64559" b="31111"/>
          <a:stretch/>
        </p:blipFill>
        <p:spPr>
          <a:xfrm>
            <a:off x="988359" y="1129553"/>
            <a:ext cx="3240741" cy="2884394"/>
          </a:xfrm>
          <a:prstGeom prst="rect">
            <a:avLst/>
          </a:prstGeom>
        </p:spPr>
      </p:pic>
      <p:pic>
        <p:nvPicPr>
          <p:cNvPr id="7" name="Picture 6">
            <a:extLst>
              <a:ext uri="{FF2B5EF4-FFF2-40B4-BE49-F238E27FC236}">
                <a16:creationId xmlns:a16="http://schemas.microsoft.com/office/drawing/2014/main" id="{84BC0654-9B37-0DFD-47F2-E7FCA0C45638}"/>
              </a:ext>
            </a:extLst>
          </p:cNvPr>
          <p:cNvPicPr>
            <a:picLocks noChangeAspect="1"/>
          </p:cNvPicPr>
          <p:nvPr/>
        </p:nvPicPr>
        <p:blipFill rotWithShape="1">
          <a:blip r:embed="rId3"/>
          <a:srcRect t="12549" r="75809" b="19478"/>
          <a:stretch/>
        </p:blipFill>
        <p:spPr>
          <a:xfrm>
            <a:off x="5331758" y="823632"/>
            <a:ext cx="2212041" cy="3496235"/>
          </a:xfrm>
          <a:prstGeom prst="rect">
            <a:avLst/>
          </a:prstGeom>
        </p:spPr>
      </p:pic>
    </p:spTree>
    <p:extLst>
      <p:ext uri="{BB962C8B-B14F-4D97-AF65-F5344CB8AC3E}">
        <p14:creationId xmlns:p14="http://schemas.microsoft.com/office/powerpoint/2010/main" val="25672586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D7A572D-B73B-9C80-8DC9-A9AD54E4604D}"/>
              </a:ext>
            </a:extLst>
          </p:cNvPr>
          <p:cNvPicPr>
            <a:picLocks noChangeAspect="1"/>
          </p:cNvPicPr>
          <p:nvPr/>
        </p:nvPicPr>
        <p:blipFill rotWithShape="1">
          <a:blip r:embed="rId2"/>
          <a:srcRect t="13465" r="75588" b="25882"/>
          <a:stretch/>
        </p:blipFill>
        <p:spPr>
          <a:xfrm>
            <a:off x="1042147" y="617229"/>
            <a:ext cx="2796988" cy="3909042"/>
          </a:xfrm>
          <a:prstGeom prst="rect">
            <a:avLst/>
          </a:prstGeom>
        </p:spPr>
      </p:pic>
      <p:pic>
        <p:nvPicPr>
          <p:cNvPr id="9" name="Picture 8">
            <a:extLst>
              <a:ext uri="{FF2B5EF4-FFF2-40B4-BE49-F238E27FC236}">
                <a16:creationId xmlns:a16="http://schemas.microsoft.com/office/drawing/2014/main" id="{0CD8E138-4EA5-46C2-D1C2-21B03B847BD7}"/>
              </a:ext>
            </a:extLst>
          </p:cNvPr>
          <p:cNvPicPr>
            <a:picLocks noChangeAspect="1"/>
          </p:cNvPicPr>
          <p:nvPr/>
        </p:nvPicPr>
        <p:blipFill rotWithShape="1">
          <a:blip r:embed="rId3"/>
          <a:srcRect t="21699" r="77059" b="19215"/>
          <a:stretch/>
        </p:blipFill>
        <p:spPr>
          <a:xfrm>
            <a:off x="4881283" y="617229"/>
            <a:ext cx="2669241" cy="3866977"/>
          </a:xfrm>
          <a:prstGeom prst="rect">
            <a:avLst/>
          </a:prstGeom>
        </p:spPr>
      </p:pic>
    </p:spTree>
    <p:extLst>
      <p:ext uri="{BB962C8B-B14F-4D97-AF65-F5344CB8AC3E}">
        <p14:creationId xmlns:p14="http://schemas.microsoft.com/office/powerpoint/2010/main" val="36456505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B1441-2DA7-9206-97B2-EB5F406B61CE}"/>
              </a:ext>
            </a:extLst>
          </p:cNvPr>
          <p:cNvSpPr>
            <a:spLocks noGrp="1"/>
          </p:cNvSpPr>
          <p:nvPr>
            <p:ph type="title"/>
          </p:nvPr>
        </p:nvSpPr>
        <p:spPr>
          <a:xfrm>
            <a:off x="1421311" y="1333818"/>
            <a:ext cx="6203171" cy="2314500"/>
          </a:xfrm>
          <a:effectLst>
            <a:outerShdw blurRad="50800" dist="38100" dir="5400000" algn="t" rotWithShape="0">
              <a:prstClr val="black">
                <a:alpha val="40000"/>
              </a:prstClr>
            </a:outerShdw>
          </a:effectLst>
        </p:spPr>
        <p:txBody>
          <a:bodyPr/>
          <a:lstStyle/>
          <a:p>
            <a:r>
              <a:rPr lang="en-IN" sz="4000" dirty="0"/>
              <a:t>MODEL</a:t>
            </a:r>
          </a:p>
        </p:txBody>
      </p:sp>
    </p:spTree>
    <p:extLst>
      <p:ext uri="{BB962C8B-B14F-4D97-AF65-F5344CB8AC3E}">
        <p14:creationId xmlns:p14="http://schemas.microsoft.com/office/powerpoint/2010/main" val="27041550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sp>
        <p:nvSpPr>
          <p:cNvPr id="821" name="Google Shape;821;p40"/>
          <p:cNvSpPr/>
          <p:nvPr/>
        </p:nvSpPr>
        <p:spPr>
          <a:xfrm>
            <a:off x="-583155" y="6088800"/>
            <a:ext cx="10653209" cy="159065"/>
          </a:xfrm>
          <a:custGeom>
            <a:avLst/>
            <a:gdLst/>
            <a:ahLst/>
            <a:cxnLst/>
            <a:rect l="l" t="t" r="r" b="b"/>
            <a:pathLst>
              <a:path w="273857" h="4089" extrusionOk="0">
                <a:moveTo>
                  <a:pt x="0" y="164"/>
                </a:moveTo>
                <a:lnTo>
                  <a:pt x="0" y="164"/>
                </a:lnTo>
                <a:lnTo>
                  <a:pt x="0" y="164"/>
                </a:lnTo>
                <a:lnTo>
                  <a:pt x="0" y="164"/>
                </a:lnTo>
                <a:close/>
                <a:moveTo>
                  <a:pt x="273856" y="164"/>
                </a:moveTo>
                <a:lnTo>
                  <a:pt x="273856" y="164"/>
                </a:lnTo>
                <a:lnTo>
                  <a:pt x="273856" y="4088"/>
                </a:lnTo>
                <a:lnTo>
                  <a:pt x="273856" y="4088"/>
                </a:lnTo>
                <a:lnTo>
                  <a:pt x="273856" y="164"/>
                </a:lnTo>
                <a:lnTo>
                  <a:pt x="273856" y="164"/>
                </a:lnTo>
                <a:close/>
                <a:moveTo>
                  <a:pt x="273856" y="164"/>
                </a:moveTo>
                <a:lnTo>
                  <a:pt x="273856" y="164"/>
                </a:lnTo>
                <a:lnTo>
                  <a:pt x="273856" y="164"/>
                </a:lnTo>
                <a:close/>
                <a:moveTo>
                  <a:pt x="0" y="164"/>
                </a:moveTo>
                <a:lnTo>
                  <a:pt x="0" y="164"/>
                </a:lnTo>
                <a:lnTo>
                  <a:pt x="0"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0" y="164"/>
                </a:moveTo>
                <a:lnTo>
                  <a:pt x="0" y="164"/>
                </a:lnTo>
                <a:lnTo>
                  <a:pt x="0" y="164"/>
                </a:lnTo>
                <a:close/>
                <a:moveTo>
                  <a:pt x="273856" y="164"/>
                </a:moveTo>
                <a:lnTo>
                  <a:pt x="273856" y="164"/>
                </a:lnTo>
                <a:lnTo>
                  <a:pt x="273856" y="164"/>
                </a:lnTo>
                <a:close/>
                <a:moveTo>
                  <a:pt x="273856" y="1"/>
                </a:moveTo>
                <a:lnTo>
                  <a:pt x="2738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Rectangle 1"/>
          <p:cNvSpPr/>
          <p:nvPr/>
        </p:nvSpPr>
        <p:spPr>
          <a:xfrm>
            <a:off x="3714779" y="2496593"/>
            <a:ext cx="1125339" cy="553998"/>
          </a:xfrm>
          <a:prstGeom prst="rect">
            <a:avLst/>
          </a:prstGeom>
          <a:ln>
            <a:noFill/>
          </a:ln>
        </p:spPr>
        <p:txBody>
          <a:bodyPr wrap="square">
            <a:spAutoFit/>
          </a:bodyPr>
          <a:lstStyle/>
          <a:p>
            <a:pPr algn="ctr"/>
            <a:r>
              <a:rPr lang="en-US" sz="1600" b="1" dirty="0">
                <a:latin typeface="Calibri" panose="020F0502020204030204" pitchFamily="34" charset="0"/>
                <a:cs typeface="Calibri" panose="020F0502020204030204" pitchFamily="34" charset="0"/>
              </a:rPr>
              <a:t>DANGER</a:t>
            </a:r>
            <a:endParaRPr lang="en-IN" sz="1600" b="1" dirty="0">
              <a:latin typeface="Calibri" panose="020F0502020204030204" pitchFamily="34" charset="0"/>
              <a:cs typeface="Calibri" panose="020F0502020204030204" pitchFamily="34" charset="0"/>
            </a:endParaRPr>
          </a:p>
          <a:p>
            <a:pPr algn="ctr"/>
            <a:endParaRPr lang="en-IN" dirty="0"/>
          </a:p>
        </p:txBody>
      </p:sp>
      <p:sp>
        <p:nvSpPr>
          <p:cNvPr id="4" name="Rectangle 3"/>
          <p:cNvSpPr/>
          <p:nvPr/>
        </p:nvSpPr>
        <p:spPr>
          <a:xfrm>
            <a:off x="5656384" y="2450426"/>
            <a:ext cx="1861039" cy="338554"/>
          </a:xfrm>
          <a:prstGeom prst="rect">
            <a:avLst/>
          </a:prstGeom>
        </p:spPr>
        <p:txBody>
          <a:bodyPr wrap="square">
            <a:spAutoFit/>
          </a:bodyPr>
          <a:lstStyle/>
          <a:p>
            <a:pPr algn="ctr"/>
            <a:r>
              <a:rPr lang="en-US" sz="1600" b="1" dirty="0">
                <a:latin typeface="Calibri" panose="020F0502020204030204" pitchFamily="34" charset="0"/>
                <a:cs typeface="Calibri" panose="020F0502020204030204" pitchFamily="34" charset="0"/>
              </a:rPr>
              <a:t>ALERT</a:t>
            </a:r>
            <a:endParaRPr lang="en-IN" sz="1600" b="1" dirty="0">
              <a:latin typeface="Calibri" panose="020F0502020204030204" pitchFamily="34" charset="0"/>
              <a:cs typeface="Calibri" panose="020F0502020204030204" pitchFamily="34" charset="0"/>
            </a:endParaRPr>
          </a:p>
        </p:txBody>
      </p:sp>
      <p:sp>
        <p:nvSpPr>
          <p:cNvPr id="6" name="Rectangle 5"/>
          <p:cNvSpPr/>
          <p:nvPr/>
        </p:nvSpPr>
        <p:spPr>
          <a:xfrm>
            <a:off x="3826112" y="1901393"/>
            <a:ext cx="902677" cy="307777"/>
          </a:xfrm>
          <a:prstGeom prst="rect">
            <a:avLst/>
          </a:prstGeom>
        </p:spPr>
        <p:txBody>
          <a:bodyPr wrap="square">
            <a:spAutoFit/>
          </a:bodyPr>
          <a:lstStyle/>
          <a:p>
            <a:pPr algn="ctr"/>
            <a:r>
              <a:rPr lang="en-US" b="1" dirty="0"/>
              <a:t>USD</a:t>
            </a:r>
            <a:endParaRPr lang="en-IN" b="1" dirty="0"/>
          </a:p>
        </p:txBody>
      </p:sp>
      <p:sp>
        <p:nvSpPr>
          <p:cNvPr id="8" name="Rectangle 7"/>
          <p:cNvSpPr/>
          <p:nvPr/>
        </p:nvSpPr>
        <p:spPr>
          <a:xfrm>
            <a:off x="1370131" y="1881623"/>
            <a:ext cx="1647095" cy="338554"/>
          </a:xfrm>
          <a:prstGeom prst="rect">
            <a:avLst/>
          </a:prstGeom>
        </p:spPr>
        <p:txBody>
          <a:bodyPr wrap="square">
            <a:spAutoFit/>
          </a:bodyPr>
          <a:lstStyle/>
          <a:p>
            <a:r>
              <a:rPr lang="en-US" sz="1600" b="1" dirty="0">
                <a:latin typeface="Calibri" panose="020F0502020204030204" pitchFamily="34" charset="0"/>
                <a:cs typeface="Calibri" panose="020F0502020204030204" pitchFamily="34" charset="0"/>
              </a:rPr>
              <a:t>FLAME SENSOR</a:t>
            </a:r>
            <a:endParaRPr lang="en-IN" sz="1600" b="1" dirty="0">
              <a:latin typeface="Calibri" panose="020F0502020204030204" pitchFamily="34" charset="0"/>
              <a:cs typeface="Calibri" panose="020F0502020204030204" pitchFamily="34" charset="0"/>
            </a:endParaRPr>
          </a:p>
        </p:txBody>
      </p:sp>
      <p:sp>
        <p:nvSpPr>
          <p:cNvPr id="9" name="Rectangle 8"/>
          <p:cNvSpPr/>
          <p:nvPr/>
        </p:nvSpPr>
        <p:spPr>
          <a:xfrm>
            <a:off x="5734049" y="1901394"/>
            <a:ext cx="1705708" cy="307777"/>
          </a:xfrm>
          <a:prstGeom prst="rect">
            <a:avLst/>
          </a:prstGeom>
        </p:spPr>
        <p:txBody>
          <a:bodyPr wrap="square">
            <a:spAutoFit/>
          </a:bodyPr>
          <a:lstStyle/>
          <a:p>
            <a:r>
              <a:rPr lang="en-US" b="1" dirty="0"/>
              <a:t>WATER SENSOR</a:t>
            </a:r>
            <a:endParaRPr lang="en-IN" b="1" dirty="0"/>
          </a:p>
        </p:txBody>
      </p:sp>
      <p:sp>
        <p:nvSpPr>
          <p:cNvPr id="11" name="Rectangle 10"/>
          <p:cNvSpPr/>
          <p:nvPr/>
        </p:nvSpPr>
        <p:spPr>
          <a:xfrm>
            <a:off x="2375389" y="934831"/>
            <a:ext cx="4393221" cy="369332"/>
          </a:xfrm>
          <a:prstGeom prst="rect">
            <a:avLst/>
          </a:prstGeom>
        </p:spPr>
        <p:txBody>
          <a:bodyPr wrap="square">
            <a:spAutoFit/>
          </a:bodyPr>
          <a:lstStyle/>
          <a:p>
            <a:pPr algn="ctr"/>
            <a:r>
              <a:rPr lang="en-US" sz="1800" b="1" dirty="0"/>
              <a:t>COMPONENTS AND THEIR ALERTS:</a:t>
            </a:r>
            <a:r>
              <a:rPr lang="en-US" sz="1800" dirty="0"/>
              <a:t>  </a:t>
            </a:r>
            <a:endParaRPr lang="en-IN" sz="1800" dirty="0"/>
          </a:p>
        </p:txBody>
      </p:sp>
      <p:cxnSp>
        <p:nvCxnSpPr>
          <p:cNvPr id="14" name="Straight Connector 13"/>
          <p:cNvCxnSpPr/>
          <p:nvPr/>
        </p:nvCxnSpPr>
        <p:spPr>
          <a:xfrm flipV="1">
            <a:off x="4277449" y="1296683"/>
            <a:ext cx="0" cy="483577"/>
          </a:xfrm>
          <a:prstGeom prst="line">
            <a:avLst/>
          </a:prstGeom>
          <a:ln w="38100">
            <a:solidFill>
              <a:schemeClr val="accent4">
                <a:lumMod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2193678" y="1749669"/>
            <a:ext cx="4393225" cy="0"/>
          </a:xfrm>
          <a:prstGeom prst="line">
            <a:avLst/>
          </a:prstGeom>
          <a:ln w="38100">
            <a:solidFill>
              <a:schemeClr val="accent4">
                <a:lumMod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endCxn id="8" idx="0"/>
          </p:cNvCxnSpPr>
          <p:nvPr/>
        </p:nvCxnSpPr>
        <p:spPr>
          <a:xfrm>
            <a:off x="2193679" y="1729898"/>
            <a:ext cx="0" cy="151725"/>
          </a:xfrm>
          <a:prstGeom prst="line">
            <a:avLst/>
          </a:prstGeom>
          <a:ln w="38100">
            <a:solidFill>
              <a:schemeClr val="accent4">
                <a:lumMod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endCxn id="9" idx="0"/>
          </p:cNvCxnSpPr>
          <p:nvPr/>
        </p:nvCxnSpPr>
        <p:spPr>
          <a:xfrm>
            <a:off x="6586903" y="1749671"/>
            <a:ext cx="0" cy="151723"/>
          </a:xfrm>
          <a:prstGeom prst="line">
            <a:avLst/>
          </a:prstGeom>
          <a:ln w="38100">
            <a:solidFill>
              <a:schemeClr val="accent4">
                <a:lumMod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9" idx="2"/>
            <a:endCxn id="4" idx="0"/>
          </p:cNvCxnSpPr>
          <p:nvPr/>
        </p:nvCxnSpPr>
        <p:spPr>
          <a:xfrm>
            <a:off x="6586903" y="2209171"/>
            <a:ext cx="1" cy="241255"/>
          </a:xfrm>
          <a:prstGeom prst="line">
            <a:avLst/>
          </a:prstGeom>
          <a:ln w="38100">
            <a:solidFill>
              <a:schemeClr val="accent4">
                <a:lumMod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endCxn id="6" idx="0"/>
          </p:cNvCxnSpPr>
          <p:nvPr/>
        </p:nvCxnSpPr>
        <p:spPr>
          <a:xfrm>
            <a:off x="4277450" y="1749671"/>
            <a:ext cx="1" cy="151722"/>
          </a:xfrm>
          <a:prstGeom prst="line">
            <a:avLst/>
          </a:prstGeom>
          <a:ln w="38100">
            <a:solidFill>
              <a:schemeClr val="accent4">
                <a:lumMod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a:cxnSpLocks/>
          </p:cNvCxnSpPr>
          <p:nvPr/>
        </p:nvCxnSpPr>
        <p:spPr>
          <a:xfrm>
            <a:off x="4277450" y="2209170"/>
            <a:ext cx="0" cy="310291"/>
          </a:xfrm>
          <a:prstGeom prst="line">
            <a:avLst/>
          </a:prstGeom>
          <a:ln w="38100">
            <a:solidFill>
              <a:schemeClr val="accent4">
                <a:lumMod val="25000"/>
              </a:schemeClr>
            </a:solidFill>
          </a:ln>
        </p:spPr>
        <p:style>
          <a:lnRef idx="1">
            <a:schemeClr val="accent1"/>
          </a:lnRef>
          <a:fillRef idx="0">
            <a:schemeClr val="accent1"/>
          </a:fillRef>
          <a:effectRef idx="0">
            <a:schemeClr val="accent1"/>
          </a:effectRef>
          <a:fontRef idx="minor">
            <a:schemeClr val="tx1"/>
          </a:fontRef>
        </p:style>
      </p:cxnSp>
      <p:cxnSp>
        <p:nvCxnSpPr>
          <p:cNvPr id="800" name="Straight Connector 799"/>
          <p:cNvCxnSpPr>
            <a:stCxn id="805" idx="0"/>
            <a:endCxn id="8" idx="2"/>
          </p:cNvCxnSpPr>
          <p:nvPr/>
        </p:nvCxnSpPr>
        <p:spPr>
          <a:xfrm flipH="1" flipV="1">
            <a:off x="2193679" y="2220177"/>
            <a:ext cx="4398" cy="245208"/>
          </a:xfrm>
          <a:prstGeom prst="line">
            <a:avLst/>
          </a:prstGeom>
          <a:ln w="38100">
            <a:solidFill>
              <a:schemeClr val="accent4">
                <a:lumMod val="25000"/>
              </a:schemeClr>
            </a:solidFill>
          </a:ln>
        </p:spPr>
        <p:style>
          <a:lnRef idx="1">
            <a:schemeClr val="accent1"/>
          </a:lnRef>
          <a:fillRef idx="0">
            <a:schemeClr val="accent1"/>
          </a:fillRef>
          <a:effectRef idx="0">
            <a:schemeClr val="accent1"/>
          </a:effectRef>
          <a:fontRef idx="minor">
            <a:schemeClr val="tx1"/>
          </a:fontRef>
        </p:style>
      </p:cxnSp>
      <p:sp>
        <p:nvSpPr>
          <p:cNvPr id="801" name="Rectangle 800"/>
          <p:cNvSpPr/>
          <p:nvPr/>
        </p:nvSpPr>
        <p:spPr>
          <a:xfrm>
            <a:off x="4000500" y="1901394"/>
            <a:ext cx="553915" cy="307776"/>
          </a:xfrm>
          <a:prstGeom prst="rect">
            <a:avLst/>
          </a:prstGeom>
          <a:noFill/>
          <a:ln>
            <a:solidFill>
              <a:schemeClr val="accent4">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2" name="Rectangle 801"/>
          <p:cNvSpPr/>
          <p:nvPr/>
        </p:nvSpPr>
        <p:spPr>
          <a:xfrm>
            <a:off x="5734049" y="1901394"/>
            <a:ext cx="1589943" cy="307776"/>
          </a:xfrm>
          <a:prstGeom prst="rect">
            <a:avLst/>
          </a:prstGeom>
          <a:noFill/>
          <a:ln>
            <a:solidFill>
              <a:schemeClr val="accent4">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3" name="Rectangle 802"/>
          <p:cNvSpPr/>
          <p:nvPr/>
        </p:nvSpPr>
        <p:spPr>
          <a:xfrm>
            <a:off x="5890846" y="2465385"/>
            <a:ext cx="1371600" cy="307777"/>
          </a:xfrm>
          <a:prstGeom prst="rect">
            <a:avLst/>
          </a:prstGeom>
          <a:noFill/>
          <a:ln>
            <a:solidFill>
              <a:schemeClr val="accent4">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4" name="Rectangle 803"/>
          <p:cNvSpPr/>
          <p:nvPr/>
        </p:nvSpPr>
        <p:spPr>
          <a:xfrm>
            <a:off x="3826112" y="2523097"/>
            <a:ext cx="940788" cy="322613"/>
          </a:xfrm>
          <a:prstGeom prst="rect">
            <a:avLst/>
          </a:prstGeom>
          <a:noFill/>
          <a:ln>
            <a:solidFill>
              <a:schemeClr val="accent4">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5" name="Rectangle 804"/>
          <p:cNvSpPr/>
          <p:nvPr/>
        </p:nvSpPr>
        <p:spPr>
          <a:xfrm>
            <a:off x="1740877" y="2465385"/>
            <a:ext cx="914400" cy="307777"/>
          </a:xfrm>
          <a:prstGeom prst="rect">
            <a:avLst/>
          </a:prstGeom>
          <a:noFill/>
          <a:ln>
            <a:solidFill>
              <a:schemeClr val="accent4">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6" name="Rectangle 805"/>
          <p:cNvSpPr/>
          <p:nvPr/>
        </p:nvSpPr>
        <p:spPr>
          <a:xfrm>
            <a:off x="1370131" y="1901393"/>
            <a:ext cx="1548915" cy="307777"/>
          </a:xfrm>
          <a:prstGeom prst="rect">
            <a:avLst/>
          </a:prstGeom>
          <a:noFill/>
          <a:ln>
            <a:solidFill>
              <a:schemeClr val="accent4">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10" name="Rectangle 809"/>
          <p:cNvSpPr/>
          <p:nvPr/>
        </p:nvSpPr>
        <p:spPr>
          <a:xfrm>
            <a:off x="2494436" y="927351"/>
            <a:ext cx="4155128" cy="369332"/>
          </a:xfrm>
          <a:prstGeom prst="rect">
            <a:avLst/>
          </a:prstGeom>
          <a:noFill/>
          <a:ln>
            <a:solidFill>
              <a:schemeClr val="accent4">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Rectangle 27">
            <a:extLst>
              <a:ext uri="{FF2B5EF4-FFF2-40B4-BE49-F238E27FC236}">
                <a16:creationId xmlns:a16="http://schemas.microsoft.com/office/drawing/2014/main" id="{F2299FF1-FDF4-70F1-4EA8-E44A6A64E2F0}"/>
              </a:ext>
            </a:extLst>
          </p:cNvPr>
          <p:cNvSpPr/>
          <p:nvPr/>
        </p:nvSpPr>
        <p:spPr>
          <a:xfrm>
            <a:off x="1631008" y="2450426"/>
            <a:ext cx="1125339" cy="553998"/>
          </a:xfrm>
          <a:prstGeom prst="rect">
            <a:avLst/>
          </a:prstGeom>
          <a:ln>
            <a:noFill/>
          </a:ln>
        </p:spPr>
        <p:txBody>
          <a:bodyPr wrap="square">
            <a:spAutoFit/>
          </a:bodyPr>
          <a:lstStyle/>
          <a:p>
            <a:pPr algn="ctr"/>
            <a:r>
              <a:rPr lang="en-IN" sz="1600" b="1" dirty="0">
                <a:latin typeface="Calibri" panose="020F0502020204030204" pitchFamily="34" charset="0"/>
                <a:cs typeface="Calibri" panose="020F0502020204030204" pitchFamily="34" charset="0"/>
              </a:rPr>
              <a:t>FIRE</a:t>
            </a:r>
          </a:p>
          <a:p>
            <a:pPr algn="ctr"/>
            <a:endParaRPr lang="en-IN" dirty="0"/>
          </a:p>
        </p:txBody>
      </p:sp>
    </p:spTree>
    <p:extLst>
      <p:ext uri="{BB962C8B-B14F-4D97-AF65-F5344CB8AC3E}">
        <p14:creationId xmlns:p14="http://schemas.microsoft.com/office/powerpoint/2010/main" val="25892585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3B60986-5FEE-0848-CED9-B782661ED06A}"/>
              </a:ext>
            </a:extLst>
          </p:cNvPr>
          <p:cNvPicPr>
            <a:picLocks noChangeAspect="1"/>
          </p:cNvPicPr>
          <p:nvPr/>
        </p:nvPicPr>
        <p:blipFill>
          <a:blip r:embed="rId2"/>
          <a:stretch>
            <a:fillRect/>
          </a:stretch>
        </p:blipFill>
        <p:spPr>
          <a:xfrm rot="16200000">
            <a:off x="2509137" y="-82364"/>
            <a:ext cx="3981170" cy="5308227"/>
          </a:xfrm>
          <a:prstGeom prst="rect">
            <a:avLst/>
          </a:prstGeom>
        </p:spPr>
      </p:pic>
    </p:spTree>
    <p:extLst>
      <p:ext uri="{BB962C8B-B14F-4D97-AF65-F5344CB8AC3E}">
        <p14:creationId xmlns:p14="http://schemas.microsoft.com/office/powerpoint/2010/main" val="36092640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75"/>
        <p:cNvGrpSpPr/>
        <p:nvPr/>
      </p:nvGrpSpPr>
      <p:grpSpPr>
        <a:xfrm>
          <a:off x="0" y="0"/>
          <a:ext cx="0" cy="0"/>
          <a:chOff x="0" y="0"/>
          <a:chExt cx="0" cy="0"/>
        </a:xfrm>
      </p:grpSpPr>
      <p:sp>
        <p:nvSpPr>
          <p:cNvPr id="876" name="Google Shape;876;p46"/>
          <p:cNvSpPr/>
          <p:nvPr/>
        </p:nvSpPr>
        <p:spPr>
          <a:xfrm flipH="1">
            <a:off x="1586086" y="755320"/>
            <a:ext cx="6038396" cy="3471496"/>
          </a:xfrm>
          <a:prstGeom prst="roundRect">
            <a:avLst>
              <a:gd name="adj" fmla="val 3396"/>
            </a:avLst>
          </a:prstGeom>
          <a:solidFill>
            <a:schemeClr val="accent1"/>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 name="Google Shape;882;p46"/>
          <p:cNvSpPr/>
          <p:nvPr/>
        </p:nvSpPr>
        <p:spPr>
          <a:xfrm flipH="1">
            <a:off x="966280" y="2356532"/>
            <a:ext cx="934551" cy="747799"/>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6"/>
          <p:cNvSpPr/>
          <p:nvPr/>
        </p:nvSpPr>
        <p:spPr>
          <a:xfrm flipH="1">
            <a:off x="1485629" y="1298890"/>
            <a:ext cx="1490739" cy="949406"/>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6"/>
          <p:cNvSpPr/>
          <p:nvPr/>
        </p:nvSpPr>
        <p:spPr>
          <a:xfrm flipH="1">
            <a:off x="2355049" y="1382984"/>
            <a:ext cx="1165141" cy="736588"/>
          </a:xfrm>
          <a:custGeom>
            <a:avLst/>
            <a:gdLst/>
            <a:ahLst/>
            <a:cxnLst/>
            <a:rect l="l" t="t" r="r" b="b"/>
            <a:pathLst>
              <a:path w="22809" h="18394" extrusionOk="0">
                <a:moveTo>
                  <a:pt x="1" y="0"/>
                </a:moveTo>
                <a:lnTo>
                  <a:pt x="20070" y="18026"/>
                </a:lnTo>
                <a:cubicBezTo>
                  <a:pt x="20438" y="18393"/>
                  <a:pt x="20765" y="18393"/>
                  <a:pt x="21092" y="18393"/>
                </a:cubicBezTo>
                <a:cubicBezTo>
                  <a:pt x="21460" y="18393"/>
                  <a:pt x="21950" y="18189"/>
                  <a:pt x="22114" y="17862"/>
                </a:cubicBezTo>
                <a:cubicBezTo>
                  <a:pt x="22809" y="17372"/>
                  <a:pt x="22645" y="16350"/>
                  <a:pt x="22114" y="15818"/>
                </a:cubicBezTo>
                <a:lnTo>
                  <a:pt x="4415" y="0"/>
                </a:ln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6"/>
          <p:cNvSpPr/>
          <p:nvPr/>
        </p:nvSpPr>
        <p:spPr>
          <a:xfrm flipH="1">
            <a:off x="2934657" y="3514607"/>
            <a:ext cx="1443743" cy="911041"/>
          </a:xfrm>
          <a:custGeom>
            <a:avLst/>
            <a:gdLst/>
            <a:ahLst/>
            <a:cxnLst/>
            <a:rect l="l" t="t" r="r" b="b"/>
            <a:pathLst>
              <a:path w="24157" h="19743" extrusionOk="0">
                <a:moveTo>
                  <a:pt x="1676" y="0"/>
                </a:moveTo>
                <a:cubicBezTo>
                  <a:pt x="1185" y="0"/>
                  <a:pt x="818" y="164"/>
                  <a:pt x="491" y="532"/>
                </a:cubicBezTo>
                <a:cubicBezTo>
                  <a:pt x="0" y="1022"/>
                  <a:pt x="0" y="2044"/>
                  <a:pt x="654" y="2575"/>
                </a:cubicBezTo>
                <a:lnTo>
                  <a:pt x="19742" y="19743"/>
                </a:lnTo>
                <a:lnTo>
                  <a:pt x="24157" y="19743"/>
                </a:lnTo>
                <a:lnTo>
                  <a:pt x="2534" y="327"/>
                </a:lnTo>
                <a:cubicBezTo>
                  <a:pt x="2371" y="0"/>
                  <a:pt x="2044" y="0"/>
                  <a:pt x="1676" y="0"/>
                </a:cubicBez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6"/>
          <p:cNvSpPr/>
          <p:nvPr/>
        </p:nvSpPr>
        <p:spPr>
          <a:xfrm rot="10800000" flipH="1">
            <a:off x="4010753" y="3409012"/>
            <a:ext cx="975390" cy="780335"/>
          </a:xfrm>
          <a:custGeom>
            <a:avLst/>
            <a:gdLst/>
            <a:ahLst/>
            <a:cxnLst/>
            <a:rect l="l" t="t" r="r" b="b"/>
            <a:pathLst>
              <a:path w="15860" h="16187" extrusionOk="0">
                <a:moveTo>
                  <a:pt x="1717" y="0"/>
                </a:moveTo>
                <a:cubicBezTo>
                  <a:pt x="1186" y="0"/>
                  <a:pt x="859" y="204"/>
                  <a:pt x="532" y="531"/>
                </a:cubicBezTo>
                <a:cubicBezTo>
                  <a:pt x="1" y="1022"/>
                  <a:pt x="1" y="2044"/>
                  <a:pt x="696" y="2575"/>
                </a:cubicBezTo>
                <a:lnTo>
                  <a:pt x="15860" y="16186"/>
                </a:lnTo>
                <a:lnTo>
                  <a:pt x="15860" y="12467"/>
                </a:lnTo>
                <a:lnTo>
                  <a:pt x="15860" y="12262"/>
                </a:lnTo>
                <a:lnTo>
                  <a:pt x="2576" y="368"/>
                </a:lnTo>
                <a:cubicBezTo>
                  <a:pt x="2371" y="204"/>
                  <a:pt x="2044" y="0"/>
                  <a:pt x="1717" y="0"/>
                </a:cubicBezTo>
                <a:close/>
              </a:path>
            </a:pathLst>
          </a:custGeom>
          <a:solidFill>
            <a:srgbClr val="FFFFFF">
              <a:alpha val="200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 name="Google Shape;887;p46"/>
          <p:cNvGrpSpPr/>
          <p:nvPr/>
        </p:nvGrpSpPr>
        <p:grpSpPr>
          <a:xfrm>
            <a:off x="2730040" y="1471162"/>
            <a:ext cx="492658" cy="106303"/>
            <a:chOff x="-3037735" y="-542969"/>
            <a:chExt cx="581170" cy="125387"/>
          </a:xfrm>
        </p:grpSpPr>
        <p:sp>
          <p:nvSpPr>
            <p:cNvPr id="888" name="Google Shape;888;p46"/>
            <p:cNvSpPr/>
            <p:nvPr/>
          </p:nvSpPr>
          <p:spPr>
            <a:xfrm>
              <a:off x="-3034701" y="-537273"/>
              <a:ext cx="575100" cy="1140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 name="Google Shape;889;p46"/>
            <p:cNvGrpSpPr/>
            <p:nvPr/>
          </p:nvGrpSpPr>
          <p:grpSpPr>
            <a:xfrm>
              <a:off x="-3037735" y="-542969"/>
              <a:ext cx="581170" cy="125387"/>
              <a:chOff x="4390000" y="182175"/>
              <a:chExt cx="419375" cy="90473"/>
            </a:xfrm>
          </p:grpSpPr>
          <p:sp>
            <p:nvSpPr>
              <p:cNvPr id="890" name="Google Shape;890;p46"/>
              <p:cNvSpPr/>
              <p:nvPr/>
            </p:nvSpPr>
            <p:spPr>
              <a:xfrm>
                <a:off x="4390000" y="182175"/>
                <a:ext cx="419375" cy="90473"/>
              </a:xfrm>
              <a:custGeom>
                <a:avLst/>
                <a:gdLst/>
                <a:ahLst/>
                <a:cxnLst/>
                <a:rect l="l" t="t" r="r" b="b"/>
                <a:pathLst>
                  <a:path w="8835" h="1906" extrusionOk="0">
                    <a:moveTo>
                      <a:pt x="7882" y="155"/>
                    </a:moveTo>
                    <a:cubicBezTo>
                      <a:pt x="8323" y="155"/>
                      <a:pt x="8680" y="512"/>
                      <a:pt x="8680" y="953"/>
                    </a:cubicBezTo>
                    <a:cubicBezTo>
                      <a:pt x="8680" y="1393"/>
                      <a:pt x="8323" y="1750"/>
                      <a:pt x="7882" y="1750"/>
                    </a:cubicBezTo>
                    <a:lnTo>
                      <a:pt x="953" y="1750"/>
                    </a:lnTo>
                    <a:cubicBezTo>
                      <a:pt x="512" y="1750"/>
                      <a:pt x="155" y="1393"/>
                      <a:pt x="155" y="953"/>
                    </a:cubicBezTo>
                    <a:cubicBezTo>
                      <a:pt x="155" y="512"/>
                      <a:pt x="512" y="155"/>
                      <a:pt x="953" y="155"/>
                    </a:cubicBezTo>
                    <a:close/>
                    <a:moveTo>
                      <a:pt x="953" y="0"/>
                    </a:moveTo>
                    <a:cubicBezTo>
                      <a:pt x="429" y="0"/>
                      <a:pt x="0" y="429"/>
                      <a:pt x="0" y="953"/>
                    </a:cubicBezTo>
                    <a:cubicBezTo>
                      <a:pt x="0" y="1476"/>
                      <a:pt x="429" y="1905"/>
                      <a:pt x="953" y="1905"/>
                    </a:cubicBezTo>
                    <a:lnTo>
                      <a:pt x="7882" y="1905"/>
                    </a:lnTo>
                    <a:cubicBezTo>
                      <a:pt x="8406" y="1905"/>
                      <a:pt x="8835" y="1476"/>
                      <a:pt x="8835" y="953"/>
                    </a:cubicBezTo>
                    <a:cubicBezTo>
                      <a:pt x="8835" y="429"/>
                      <a:pt x="8406" y="0"/>
                      <a:pt x="7882"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6"/>
              <p:cNvSpPr/>
              <p:nvPr/>
            </p:nvSpPr>
            <p:spPr>
              <a:xfrm>
                <a:off x="4464048" y="201352"/>
                <a:ext cx="52024" cy="52072"/>
              </a:xfrm>
              <a:custGeom>
                <a:avLst/>
                <a:gdLst/>
                <a:ahLst/>
                <a:cxnLst/>
                <a:rect l="l" t="t" r="r" b="b"/>
                <a:pathLst>
                  <a:path w="1096" h="1097" extrusionOk="0">
                    <a:moveTo>
                      <a:pt x="548" y="144"/>
                    </a:moveTo>
                    <a:cubicBezTo>
                      <a:pt x="774" y="144"/>
                      <a:pt x="953" y="322"/>
                      <a:pt x="953" y="549"/>
                    </a:cubicBezTo>
                    <a:cubicBezTo>
                      <a:pt x="953" y="763"/>
                      <a:pt x="774" y="941"/>
                      <a:pt x="548" y="941"/>
                    </a:cubicBezTo>
                    <a:cubicBezTo>
                      <a:pt x="333" y="941"/>
                      <a:pt x="155" y="763"/>
                      <a:pt x="155" y="549"/>
                    </a:cubicBezTo>
                    <a:cubicBezTo>
                      <a:pt x="155" y="322"/>
                      <a:pt x="333" y="144"/>
                      <a:pt x="548" y="144"/>
                    </a:cubicBezTo>
                    <a:close/>
                    <a:moveTo>
                      <a:pt x="548" y="1"/>
                    </a:moveTo>
                    <a:cubicBezTo>
                      <a:pt x="250" y="1"/>
                      <a:pt x="0" y="251"/>
                      <a:pt x="0" y="549"/>
                    </a:cubicBezTo>
                    <a:cubicBezTo>
                      <a:pt x="0" y="846"/>
                      <a:pt x="250" y="1096"/>
                      <a:pt x="548" y="1096"/>
                    </a:cubicBezTo>
                    <a:cubicBezTo>
                      <a:pt x="845" y="1096"/>
                      <a:pt x="1095" y="846"/>
                      <a:pt x="1095" y="549"/>
                    </a:cubicBezTo>
                    <a:cubicBezTo>
                      <a:pt x="1095" y="251"/>
                      <a:pt x="845" y="1"/>
                      <a:pt x="5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 name="Title 1">
            <a:extLst>
              <a:ext uri="{FF2B5EF4-FFF2-40B4-BE49-F238E27FC236}">
                <a16:creationId xmlns:a16="http://schemas.microsoft.com/office/drawing/2014/main" id="{74C4A2E9-F9A6-1FBE-4ED6-E1940E943EAA}"/>
              </a:ext>
            </a:extLst>
          </p:cNvPr>
          <p:cNvSpPr>
            <a:spLocks noGrp="1"/>
          </p:cNvSpPr>
          <p:nvPr>
            <p:ph type="title"/>
          </p:nvPr>
        </p:nvSpPr>
        <p:spPr>
          <a:xfrm>
            <a:off x="1421311" y="1996410"/>
            <a:ext cx="6203171" cy="2314500"/>
          </a:xfrm>
          <a:effectLst>
            <a:outerShdw blurRad="50800" dist="38100" dir="5400000" algn="t" rotWithShape="0">
              <a:prstClr val="black">
                <a:alpha val="40000"/>
              </a:prstClr>
            </a:outerShdw>
          </a:effectLst>
        </p:spPr>
        <p:txBody>
          <a:bodyPr/>
          <a:lstStyle/>
          <a:p>
            <a:r>
              <a:rPr lang="en-IN" sz="4000" dirty="0">
                <a:solidFill>
                  <a:schemeClr val="bg1"/>
                </a:solidFill>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32"/>
          <p:cNvSpPr txBox="1">
            <a:spLocks noGrp="1"/>
          </p:cNvSpPr>
          <p:nvPr>
            <p:ph type="ctrTitle"/>
          </p:nvPr>
        </p:nvSpPr>
        <p:spPr>
          <a:xfrm>
            <a:off x="1332169" y="1482540"/>
            <a:ext cx="6289899" cy="1566107"/>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5100" dirty="0">
                <a:latin typeface="Bahnschrift SemiBold" panose="020B0502040204020203" pitchFamily="34" charset="0"/>
              </a:rPr>
              <a:t>Smart Blind Stick </a:t>
            </a:r>
            <a:br>
              <a:rPr lang="en" sz="5100" dirty="0">
                <a:latin typeface="Bahnschrift SemiBold" panose="020B0502040204020203" pitchFamily="34" charset="0"/>
              </a:rPr>
            </a:br>
            <a:r>
              <a:rPr lang="en" sz="2900" dirty="0"/>
              <a:t>using Aurdino UNO</a:t>
            </a:r>
            <a:endParaRPr sz="2900" dirty="0"/>
          </a:p>
        </p:txBody>
      </p:sp>
      <p:sp>
        <p:nvSpPr>
          <p:cNvPr id="582" name="Google Shape;582;p32"/>
          <p:cNvSpPr/>
          <p:nvPr/>
        </p:nvSpPr>
        <p:spPr>
          <a:xfrm>
            <a:off x="3655800" y="3866701"/>
            <a:ext cx="1832405" cy="244805"/>
          </a:xfrm>
          <a:custGeom>
            <a:avLst/>
            <a:gdLst/>
            <a:ahLst/>
            <a:cxnLst/>
            <a:rect l="l" t="t" r="r" b="b"/>
            <a:pathLst>
              <a:path w="55866" h="7463" extrusionOk="0">
                <a:moveTo>
                  <a:pt x="16082" y="0"/>
                </a:moveTo>
                <a:cubicBezTo>
                  <a:pt x="15991" y="0"/>
                  <a:pt x="15916" y="25"/>
                  <a:pt x="15866" y="75"/>
                </a:cubicBezTo>
                <a:lnTo>
                  <a:pt x="8247" y="6542"/>
                </a:lnTo>
                <a:lnTo>
                  <a:pt x="728" y="75"/>
                </a:lnTo>
                <a:cubicBezTo>
                  <a:pt x="634" y="34"/>
                  <a:pt x="528" y="10"/>
                  <a:pt x="428" y="10"/>
                </a:cubicBezTo>
                <a:cubicBezTo>
                  <a:pt x="287" y="10"/>
                  <a:pt x="160" y="58"/>
                  <a:pt x="101" y="176"/>
                </a:cubicBezTo>
                <a:cubicBezTo>
                  <a:pt x="1" y="276"/>
                  <a:pt x="1" y="602"/>
                  <a:pt x="101" y="702"/>
                </a:cubicBezTo>
                <a:lnTo>
                  <a:pt x="8021" y="7369"/>
                </a:lnTo>
                <a:cubicBezTo>
                  <a:pt x="8084" y="7431"/>
                  <a:pt x="8165" y="7463"/>
                  <a:pt x="8256" y="7463"/>
                </a:cubicBezTo>
                <a:cubicBezTo>
                  <a:pt x="8347" y="7463"/>
                  <a:pt x="8447" y="7431"/>
                  <a:pt x="8547" y="7369"/>
                </a:cubicBezTo>
                <a:lnTo>
                  <a:pt x="16066" y="1003"/>
                </a:lnTo>
                <a:lnTo>
                  <a:pt x="23685" y="7369"/>
                </a:lnTo>
                <a:cubicBezTo>
                  <a:pt x="23748" y="7431"/>
                  <a:pt x="23854" y="7463"/>
                  <a:pt x="23958" y="7463"/>
                </a:cubicBezTo>
                <a:cubicBezTo>
                  <a:pt x="24061" y="7463"/>
                  <a:pt x="24161" y="7431"/>
                  <a:pt x="24212" y="7369"/>
                </a:cubicBezTo>
                <a:lnTo>
                  <a:pt x="31831" y="1003"/>
                </a:lnTo>
                <a:lnTo>
                  <a:pt x="39349" y="7369"/>
                </a:lnTo>
                <a:cubicBezTo>
                  <a:pt x="39462" y="7431"/>
                  <a:pt x="39569" y="7463"/>
                  <a:pt x="39672" y="7463"/>
                </a:cubicBezTo>
                <a:cubicBezTo>
                  <a:pt x="39776" y="7463"/>
                  <a:pt x="39876" y="7431"/>
                  <a:pt x="39976" y="7369"/>
                </a:cubicBezTo>
                <a:lnTo>
                  <a:pt x="47495" y="1003"/>
                </a:lnTo>
                <a:lnTo>
                  <a:pt x="55139" y="7369"/>
                </a:lnTo>
                <a:cubicBezTo>
                  <a:pt x="55225" y="7422"/>
                  <a:pt x="55310" y="7453"/>
                  <a:pt x="55388" y="7453"/>
                </a:cubicBezTo>
                <a:cubicBezTo>
                  <a:pt x="55493" y="7453"/>
                  <a:pt x="55583" y="7398"/>
                  <a:pt x="55640" y="7268"/>
                </a:cubicBezTo>
                <a:cubicBezTo>
                  <a:pt x="55866" y="7168"/>
                  <a:pt x="55866" y="6867"/>
                  <a:pt x="55640" y="6742"/>
                </a:cubicBezTo>
                <a:lnTo>
                  <a:pt x="47821" y="75"/>
                </a:lnTo>
                <a:cubicBezTo>
                  <a:pt x="47720" y="25"/>
                  <a:pt x="47614" y="0"/>
                  <a:pt x="47520" y="0"/>
                </a:cubicBezTo>
                <a:cubicBezTo>
                  <a:pt x="47426" y="0"/>
                  <a:pt x="47345" y="25"/>
                  <a:pt x="47294" y="75"/>
                </a:cubicBezTo>
                <a:lnTo>
                  <a:pt x="39675" y="6542"/>
                </a:lnTo>
                <a:lnTo>
                  <a:pt x="32056" y="75"/>
                </a:lnTo>
                <a:cubicBezTo>
                  <a:pt x="32006" y="25"/>
                  <a:pt x="31925" y="0"/>
                  <a:pt x="31831" y="0"/>
                </a:cubicBezTo>
                <a:cubicBezTo>
                  <a:pt x="31737" y="0"/>
                  <a:pt x="31630" y="25"/>
                  <a:pt x="31530" y="75"/>
                </a:cubicBezTo>
                <a:lnTo>
                  <a:pt x="24011" y="6542"/>
                </a:lnTo>
                <a:lnTo>
                  <a:pt x="16392" y="75"/>
                </a:lnTo>
                <a:cubicBezTo>
                  <a:pt x="16279" y="25"/>
                  <a:pt x="16173" y="0"/>
                  <a:pt x="160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3" name="Google Shape;583;p32"/>
          <p:cNvGrpSpPr/>
          <p:nvPr/>
        </p:nvGrpSpPr>
        <p:grpSpPr>
          <a:xfrm rot="10667963">
            <a:off x="7041348" y="1695969"/>
            <a:ext cx="1385983" cy="2705355"/>
            <a:chOff x="409722" y="228600"/>
            <a:chExt cx="1385931" cy="2705253"/>
          </a:xfrm>
        </p:grpSpPr>
        <p:grpSp>
          <p:nvGrpSpPr>
            <p:cNvPr id="584" name="Google Shape;584;p32"/>
            <p:cNvGrpSpPr/>
            <p:nvPr/>
          </p:nvGrpSpPr>
          <p:grpSpPr>
            <a:xfrm rot="-617154" flipH="1">
              <a:off x="575967" y="402323"/>
              <a:ext cx="1053440" cy="2450002"/>
              <a:chOff x="3817855" y="1437512"/>
              <a:chExt cx="541146" cy="1128254"/>
            </a:xfrm>
          </p:grpSpPr>
          <p:sp>
            <p:nvSpPr>
              <p:cNvPr id="585" name="Google Shape;585;p32"/>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2"/>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7" name="Google Shape;587;p32"/>
            <p:cNvSpPr/>
            <p:nvPr/>
          </p:nvSpPr>
          <p:spPr>
            <a:xfrm>
              <a:off x="1419225" y="228600"/>
              <a:ext cx="142800" cy="14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 name="Google Shape;588;p32"/>
          <p:cNvGrpSpPr/>
          <p:nvPr/>
        </p:nvGrpSpPr>
        <p:grpSpPr>
          <a:xfrm rot="-230834">
            <a:off x="470447" y="1030068"/>
            <a:ext cx="1386005" cy="2705399"/>
            <a:chOff x="409722" y="228600"/>
            <a:chExt cx="1385931" cy="2705253"/>
          </a:xfrm>
        </p:grpSpPr>
        <p:grpSp>
          <p:nvGrpSpPr>
            <p:cNvPr id="589" name="Google Shape;589;p32"/>
            <p:cNvGrpSpPr/>
            <p:nvPr/>
          </p:nvGrpSpPr>
          <p:grpSpPr>
            <a:xfrm rot="-617154" flipH="1">
              <a:off x="575967" y="402323"/>
              <a:ext cx="1053440" cy="2450002"/>
              <a:chOff x="3817855" y="1437512"/>
              <a:chExt cx="541146" cy="1128254"/>
            </a:xfrm>
          </p:grpSpPr>
          <p:sp>
            <p:nvSpPr>
              <p:cNvPr id="590" name="Google Shape;590;p32"/>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2"/>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 name="Google Shape;592;p32"/>
            <p:cNvSpPr/>
            <p:nvPr/>
          </p:nvSpPr>
          <p:spPr>
            <a:xfrm>
              <a:off x="1419225" y="228600"/>
              <a:ext cx="142800" cy="14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B1441-2DA7-9206-97B2-EB5F406B61CE}"/>
              </a:ext>
            </a:extLst>
          </p:cNvPr>
          <p:cNvSpPr>
            <a:spLocks noGrp="1"/>
          </p:cNvSpPr>
          <p:nvPr>
            <p:ph type="title"/>
          </p:nvPr>
        </p:nvSpPr>
        <p:spPr>
          <a:xfrm>
            <a:off x="1961296" y="1414500"/>
            <a:ext cx="5050800" cy="2314500"/>
          </a:xfrm>
          <a:effectLst>
            <a:outerShdw blurRad="50800" dist="38100" dir="5400000" algn="t" rotWithShape="0">
              <a:prstClr val="black">
                <a:alpha val="40000"/>
              </a:prstClr>
            </a:outerShdw>
          </a:effectLst>
        </p:spPr>
        <p:txBody>
          <a:bodyPr/>
          <a:lstStyle/>
          <a:p>
            <a:r>
              <a:rPr lang="en-IN" sz="5200" dirty="0"/>
              <a:t>Introduction</a:t>
            </a:r>
          </a:p>
        </p:txBody>
      </p:sp>
      <p:grpSp>
        <p:nvGrpSpPr>
          <p:cNvPr id="4" name="Google Shape;588;p32">
            <a:extLst>
              <a:ext uri="{FF2B5EF4-FFF2-40B4-BE49-F238E27FC236}">
                <a16:creationId xmlns:a16="http://schemas.microsoft.com/office/drawing/2014/main" id="{016F438D-AD94-E97F-E2D3-099076C342E6}"/>
              </a:ext>
            </a:extLst>
          </p:cNvPr>
          <p:cNvGrpSpPr/>
          <p:nvPr/>
        </p:nvGrpSpPr>
        <p:grpSpPr>
          <a:xfrm rot="724056">
            <a:off x="678059" y="908611"/>
            <a:ext cx="1386005" cy="2705399"/>
            <a:chOff x="409722" y="228600"/>
            <a:chExt cx="1385931" cy="2705253"/>
          </a:xfrm>
        </p:grpSpPr>
        <p:grpSp>
          <p:nvGrpSpPr>
            <p:cNvPr id="5" name="Google Shape;589;p32">
              <a:extLst>
                <a:ext uri="{FF2B5EF4-FFF2-40B4-BE49-F238E27FC236}">
                  <a16:creationId xmlns:a16="http://schemas.microsoft.com/office/drawing/2014/main" id="{B3CEBA76-034E-F666-20CA-A6A088FD611E}"/>
                </a:ext>
              </a:extLst>
            </p:cNvPr>
            <p:cNvGrpSpPr/>
            <p:nvPr/>
          </p:nvGrpSpPr>
          <p:grpSpPr>
            <a:xfrm rot="-617154" flipH="1">
              <a:off x="575967" y="402323"/>
              <a:ext cx="1053440" cy="2450002"/>
              <a:chOff x="3817855" y="1437512"/>
              <a:chExt cx="541146" cy="1128254"/>
            </a:xfrm>
          </p:grpSpPr>
          <p:sp>
            <p:nvSpPr>
              <p:cNvPr id="7" name="Google Shape;590;p32">
                <a:extLst>
                  <a:ext uri="{FF2B5EF4-FFF2-40B4-BE49-F238E27FC236}">
                    <a16:creationId xmlns:a16="http://schemas.microsoft.com/office/drawing/2014/main" id="{828BABC8-3E9D-69A3-43A5-96CC28F69312}"/>
                  </a:ext>
                </a:extLst>
              </p:cNvPr>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91;p32">
                <a:extLst>
                  <a:ext uri="{FF2B5EF4-FFF2-40B4-BE49-F238E27FC236}">
                    <a16:creationId xmlns:a16="http://schemas.microsoft.com/office/drawing/2014/main" id="{8BDF7311-11B8-18FE-E5D4-2154E2AC6BA4}"/>
                  </a:ext>
                </a:extLst>
              </p:cNvPr>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592;p32">
              <a:extLst>
                <a:ext uri="{FF2B5EF4-FFF2-40B4-BE49-F238E27FC236}">
                  <a16:creationId xmlns:a16="http://schemas.microsoft.com/office/drawing/2014/main" id="{5CCDB284-0DB8-E584-6838-CB40A5AFA47A}"/>
                </a:ext>
              </a:extLst>
            </p:cNvPr>
            <p:cNvSpPr/>
            <p:nvPr/>
          </p:nvSpPr>
          <p:spPr>
            <a:xfrm>
              <a:off x="1419225" y="228600"/>
              <a:ext cx="142800" cy="14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583;p32">
            <a:extLst>
              <a:ext uri="{FF2B5EF4-FFF2-40B4-BE49-F238E27FC236}">
                <a16:creationId xmlns:a16="http://schemas.microsoft.com/office/drawing/2014/main" id="{55F9FB1B-504E-9009-0D89-C9D189BCA849}"/>
              </a:ext>
            </a:extLst>
          </p:cNvPr>
          <p:cNvGrpSpPr/>
          <p:nvPr/>
        </p:nvGrpSpPr>
        <p:grpSpPr>
          <a:xfrm rot="11862448">
            <a:off x="6942358" y="1685720"/>
            <a:ext cx="1385983" cy="2705355"/>
            <a:chOff x="409722" y="228600"/>
            <a:chExt cx="1385931" cy="2705253"/>
          </a:xfrm>
        </p:grpSpPr>
        <p:grpSp>
          <p:nvGrpSpPr>
            <p:cNvPr id="10" name="Google Shape;584;p32">
              <a:extLst>
                <a:ext uri="{FF2B5EF4-FFF2-40B4-BE49-F238E27FC236}">
                  <a16:creationId xmlns:a16="http://schemas.microsoft.com/office/drawing/2014/main" id="{7A6C9250-AF54-E7D7-FB53-7E41C2A91ACF}"/>
                </a:ext>
              </a:extLst>
            </p:cNvPr>
            <p:cNvGrpSpPr/>
            <p:nvPr/>
          </p:nvGrpSpPr>
          <p:grpSpPr>
            <a:xfrm rot="-617154" flipH="1">
              <a:off x="575967" y="402323"/>
              <a:ext cx="1053440" cy="2450002"/>
              <a:chOff x="3817855" y="1437512"/>
              <a:chExt cx="541146" cy="1128254"/>
            </a:xfrm>
          </p:grpSpPr>
          <p:sp>
            <p:nvSpPr>
              <p:cNvPr id="12" name="Google Shape;585;p32">
                <a:extLst>
                  <a:ext uri="{FF2B5EF4-FFF2-40B4-BE49-F238E27FC236}">
                    <a16:creationId xmlns:a16="http://schemas.microsoft.com/office/drawing/2014/main" id="{82479356-D3FA-C04F-05A6-BB486F039159}"/>
                  </a:ext>
                </a:extLst>
              </p:cNvPr>
              <p:cNvSpPr/>
              <p:nvPr/>
            </p:nvSpPr>
            <p:spPr>
              <a:xfrm>
                <a:off x="3817855" y="1437512"/>
                <a:ext cx="541146" cy="1128254"/>
              </a:xfrm>
              <a:custGeom>
                <a:avLst/>
                <a:gdLst/>
                <a:ahLst/>
                <a:cxnLst/>
                <a:rect l="l" t="t" r="r" b="b"/>
                <a:pathLst>
                  <a:path w="28598" h="59625" extrusionOk="0">
                    <a:moveTo>
                      <a:pt x="101" y="0"/>
                    </a:moveTo>
                    <a:lnTo>
                      <a:pt x="1" y="426"/>
                    </a:lnTo>
                    <a:cubicBezTo>
                      <a:pt x="16066" y="3359"/>
                      <a:pt x="28197" y="17344"/>
                      <a:pt x="28197" y="34161"/>
                    </a:cubicBezTo>
                    <a:lnTo>
                      <a:pt x="28197" y="34462"/>
                    </a:lnTo>
                    <a:cubicBezTo>
                      <a:pt x="28096" y="44286"/>
                      <a:pt x="23911" y="53058"/>
                      <a:pt x="17219" y="59324"/>
                    </a:cubicBezTo>
                    <a:lnTo>
                      <a:pt x="17545" y="59625"/>
                    </a:lnTo>
                    <a:cubicBezTo>
                      <a:pt x="24212" y="53359"/>
                      <a:pt x="28497" y="44386"/>
                      <a:pt x="28598" y="34462"/>
                    </a:cubicBezTo>
                    <a:lnTo>
                      <a:pt x="28598" y="34161"/>
                    </a:lnTo>
                    <a:cubicBezTo>
                      <a:pt x="28598" y="17143"/>
                      <a:pt x="16292" y="2933"/>
                      <a:pt x="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586;p32">
                <a:extLst>
                  <a:ext uri="{FF2B5EF4-FFF2-40B4-BE49-F238E27FC236}">
                    <a16:creationId xmlns:a16="http://schemas.microsoft.com/office/drawing/2014/main" id="{27DCD150-9AE6-1EFA-3102-F3BE3F2C5C63}"/>
                  </a:ext>
                </a:extLst>
              </p:cNvPr>
              <p:cNvSpPr/>
              <p:nvPr/>
            </p:nvSpPr>
            <p:spPr>
              <a:xfrm>
                <a:off x="3985754" y="1615346"/>
                <a:ext cx="39378" cy="29898"/>
              </a:xfrm>
              <a:custGeom>
                <a:avLst/>
                <a:gdLst/>
                <a:ahLst/>
                <a:cxnLst/>
                <a:rect l="l" t="t" r="r" b="b"/>
                <a:pathLst>
                  <a:path w="2081" h="1580" extrusionOk="0">
                    <a:moveTo>
                      <a:pt x="1053" y="1"/>
                    </a:moveTo>
                    <a:cubicBezTo>
                      <a:pt x="0" y="1"/>
                      <a:pt x="0" y="1580"/>
                      <a:pt x="1053" y="1580"/>
                    </a:cubicBezTo>
                    <a:cubicBezTo>
                      <a:pt x="2080" y="1580"/>
                      <a:pt x="2080" y="1"/>
                      <a:pt x="10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587;p32">
              <a:extLst>
                <a:ext uri="{FF2B5EF4-FFF2-40B4-BE49-F238E27FC236}">
                  <a16:creationId xmlns:a16="http://schemas.microsoft.com/office/drawing/2014/main" id="{BED7C9E8-339B-D237-E1CE-ED3627AC8E12}"/>
                </a:ext>
              </a:extLst>
            </p:cNvPr>
            <p:cNvSpPr/>
            <p:nvPr/>
          </p:nvSpPr>
          <p:spPr>
            <a:xfrm>
              <a:off x="1419225" y="228600"/>
              <a:ext cx="142800" cy="142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460167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602"/>
        <p:cNvGrpSpPr/>
        <p:nvPr/>
      </p:nvGrpSpPr>
      <p:grpSpPr>
        <a:xfrm>
          <a:off x="0" y="0"/>
          <a:ext cx="0" cy="0"/>
          <a:chOff x="0" y="0"/>
          <a:chExt cx="0" cy="0"/>
        </a:xfrm>
      </p:grpSpPr>
      <p:sp>
        <p:nvSpPr>
          <p:cNvPr id="101" name="Google Shape;579;p32">
            <a:extLst>
              <a:ext uri="{FF2B5EF4-FFF2-40B4-BE49-F238E27FC236}">
                <a16:creationId xmlns:a16="http://schemas.microsoft.com/office/drawing/2014/main" id="{A1F40C63-39AE-9E33-9371-31C060CEC41A}"/>
              </a:ext>
            </a:extLst>
          </p:cNvPr>
          <p:cNvSpPr txBox="1">
            <a:spLocks noGrp="1"/>
          </p:cNvSpPr>
          <p:nvPr>
            <p:ph type="ctrTitle"/>
          </p:nvPr>
        </p:nvSpPr>
        <p:spPr>
          <a:xfrm>
            <a:off x="1942102" y="659218"/>
            <a:ext cx="5089673" cy="525187"/>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3500" dirty="0">
                <a:solidFill>
                  <a:schemeClr val="accent3"/>
                </a:solidFill>
                <a:latin typeface="Bahnschrift SemiBold" panose="020B0502040204020203" pitchFamily="34" charset="0"/>
              </a:rPr>
              <a:t>About Blind walking stick</a:t>
            </a:r>
            <a:endParaRPr sz="3500" dirty="0">
              <a:solidFill>
                <a:schemeClr val="accent3"/>
              </a:solidFill>
            </a:endParaRPr>
          </a:p>
        </p:txBody>
      </p:sp>
      <p:sp>
        <p:nvSpPr>
          <p:cNvPr id="103" name="TextBox 102">
            <a:extLst>
              <a:ext uri="{FF2B5EF4-FFF2-40B4-BE49-F238E27FC236}">
                <a16:creationId xmlns:a16="http://schemas.microsoft.com/office/drawing/2014/main" id="{17BAF9E6-2B34-9404-20E8-4E1F58A9B3C9}"/>
              </a:ext>
            </a:extLst>
          </p:cNvPr>
          <p:cNvSpPr txBox="1"/>
          <p:nvPr/>
        </p:nvSpPr>
        <p:spPr>
          <a:xfrm>
            <a:off x="727820" y="3373674"/>
            <a:ext cx="7687340" cy="584775"/>
          </a:xfrm>
          <a:prstGeom prst="rect">
            <a:avLst/>
          </a:prstGeom>
          <a:noFill/>
        </p:spPr>
        <p:txBody>
          <a:bodyPr wrap="square">
            <a:spAutoFit/>
          </a:bodyPr>
          <a:lstStyle/>
          <a:p>
            <a:pPr marL="285750" marR="527050" indent="-285750" algn="just">
              <a:buFont typeface="Wingdings" panose="05000000000000000000" pitchFamily="2" charset="2"/>
              <a:buChar char="q"/>
            </a:pPr>
            <a:r>
              <a:rPr lang="en-US" sz="1600" b="1" dirty="0">
                <a:solidFill>
                  <a:srgbClr val="000000"/>
                </a:solidFill>
                <a:effectLst/>
                <a:latin typeface="Cambria Math" panose="02040503050406030204" pitchFamily="18" charset="0"/>
                <a:ea typeface="Cambria Math" panose="02040503050406030204" pitchFamily="18" charset="0"/>
              </a:rPr>
              <a:t>There are different types blind stick used by different persons based on their requirement.</a:t>
            </a:r>
            <a:endParaRPr lang="en-IN" sz="1600" b="1" dirty="0">
              <a:effectLst/>
              <a:latin typeface="Cambria Math" panose="02040503050406030204" pitchFamily="18" charset="0"/>
              <a:ea typeface="Cambria Math" panose="02040503050406030204" pitchFamily="18" charset="0"/>
            </a:endParaRPr>
          </a:p>
        </p:txBody>
      </p:sp>
      <p:sp>
        <p:nvSpPr>
          <p:cNvPr id="5" name="TextBox 4">
            <a:extLst>
              <a:ext uri="{FF2B5EF4-FFF2-40B4-BE49-F238E27FC236}">
                <a16:creationId xmlns:a16="http://schemas.microsoft.com/office/drawing/2014/main" id="{E3CA6057-B4B8-3100-92F5-A4D07108FF05}"/>
              </a:ext>
            </a:extLst>
          </p:cNvPr>
          <p:cNvSpPr txBox="1"/>
          <p:nvPr/>
        </p:nvSpPr>
        <p:spPr>
          <a:xfrm>
            <a:off x="727821" y="1481530"/>
            <a:ext cx="7687339" cy="584775"/>
          </a:xfrm>
          <a:prstGeom prst="rect">
            <a:avLst/>
          </a:prstGeom>
          <a:noFill/>
        </p:spPr>
        <p:txBody>
          <a:bodyPr wrap="square">
            <a:spAutoFit/>
          </a:bodyPr>
          <a:lstStyle/>
          <a:p>
            <a:pPr marL="285750" indent="-285750">
              <a:buFont typeface="Wingdings" panose="05000000000000000000" pitchFamily="2" charset="2"/>
              <a:buChar char="q"/>
            </a:pPr>
            <a:r>
              <a:rPr lang="en-US" sz="1550" b="1" dirty="0">
                <a:solidFill>
                  <a:srgbClr val="000000"/>
                </a:solidFill>
                <a:effectLst/>
                <a:latin typeface="Cambria Math" panose="02040503050406030204" pitchFamily="18" charset="0"/>
                <a:ea typeface="Cambria Math" panose="02040503050406030204" pitchFamily="18" charset="0"/>
              </a:rPr>
              <a:t>Blind walking stick is also known as white cane is used by many people which are blind or visually impaired. </a:t>
            </a:r>
            <a:endParaRPr lang="en-IN" sz="1550" dirty="0"/>
          </a:p>
        </p:txBody>
      </p:sp>
      <p:sp>
        <p:nvSpPr>
          <p:cNvPr id="7" name="TextBox 6">
            <a:extLst>
              <a:ext uri="{FF2B5EF4-FFF2-40B4-BE49-F238E27FC236}">
                <a16:creationId xmlns:a16="http://schemas.microsoft.com/office/drawing/2014/main" id="{08A8AAF9-D6F6-13EE-07D0-4A82DF128D11}"/>
              </a:ext>
            </a:extLst>
          </p:cNvPr>
          <p:cNvSpPr txBox="1"/>
          <p:nvPr/>
        </p:nvSpPr>
        <p:spPr>
          <a:xfrm>
            <a:off x="727821" y="2193262"/>
            <a:ext cx="7687339" cy="330860"/>
          </a:xfrm>
          <a:prstGeom prst="rect">
            <a:avLst/>
          </a:prstGeom>
          <a:noFill/>
        </p:spPr>
        <p:txBody>
          <a:bodyPr wrap="square">
            <a:spAutoFit/>
          </a:bodyPr>
          <a:lstStyle/>
          <a:p>
            <a:pPr marL="285750" indent="-285750">
              <a:buFont typeface="Wingdings" panose="05000000000000000000" pitchFamily="2" charset="2"/>
              <a:buChar char="q"/>
            </a:pPr>
            <a:r>
              <a:rPr lang="en-US" sz="1550" b="1" dirty="0">
                <a:solidFill>
                  <a:srgbClr val="000000"/>
                </a:solidFill>
                <a:effectLst/>
                <a:latin typeface="Cambria Math" panose="02040503050406030204" pitchFamily="18" charset="0"/>
                <a:ea typeface="Cambria Math" panose="02040503050406030204" pitchFamily="18" charset="0"/>
              </a:rPr>
              <a:t>It allows its user to scan their surrounding and help them to navigate around easier. </a:t>
            </a:r>
            <a:endParaRPr lang="en-IN" sz="1550" dirty="0"/>
          </a:p>
        </p:txBody>
      </p:sp>
      <p:sp>
        <p:nvSpPr>
          <p:cNvPr id="9" name="TextBox 8">
            <a:extLst>
              <a:ext uri="{FF2B5EF4-FFF2-40B4-BE49-F238E27FC236}">
                <a16:creationId xmlns:a16="http://schemas.microsoft.com/office/drawing/2014/main" id="{D19AB303-1623-2A32-4EE6-5F22968C8903}"/>
              </a:ext>
            </a:extLst>
          </p:cNvPr>
          <p:cNvSpPr txBox="1"/>
          <p:nvPr/>
        </p:nvSpPr>
        <p:spPr>
          <a:xfrm>
            <a:off x="727821" y="2783468"/>
            <a:ext cx="7687339" cy="330860"/>
          </a:xfrm>
          <a:prstGeom prst="rect">
            <a:avLst/>
          </a:prstGeom>
          <a:noFill/>
        </p:spPr>
        <p:txBody>
          <a:bodyPr wrap="square">
            <a:spAutoFit/>
          </a:bodyPr>
          <a:lstStyle/>
          <a:p>
            <a:pPr marL="285750" indent="-285750">
              <a:buFont typeface="Wingdings" panose="05000000000000000000" pitchFamily="2" charset="2"/>
              <a:buChar char="q"/>
            </a:pPr>
            <a:r>
              <a:rPr lang="en-US" sz="1550" b="1" dirty="0">
                <a:solidFill>
                  <a:srgbClr val="000000"/>
                </a:solidFill>
                <a:effectLst/>
                <a:latin typeface="Cambria Math" panose="02040503050406030204" pitchFamily="18" charset="0"/>
                <a:ea typeface="Cambria Math" panose="02040503050406030204" pitchFamily="18" charset="0"/>
              </a:rPr>
              <a:t>Its another use is to analyze the person’s situation and take care of him all the time. </a:t>
            </a:r>
            <a:endParaRPr lang="en-IN"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101" name="Google Shape;579;p32">
            <a:extLst>
              <a:ext uri="{FF2B5EF4-FFF2-40B4-BE49-F238E27FC236}">
                <a16:creationId xmlns:a16="http://schemas.microsoft.com/office/drawing/2014/main" id="{A1F40C63-39AE-9E33-9371-31C060CEC41A}"/>
              </a:ext>
            </a:extLst>
          </p:cNvPr>
          <p:cNvSpPr txBox="1">
            <a:spLocks noGrp="1"/>
          </p:cNvSpPr>
          <p:nvPr>
            <p:ph type="ctrTitle"/>
          </p:nvPr>
        </p:nvSpPr>
        <p:spPr>
          <a:xfrm>
            <a:off x="2027163" y="715925"/>
            <a:ext cx="5089673" cy="525187"/>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3500" dirty="0">
                <a:solidFill>
                  <a:schemeClr val="accent3"/>
                </a:solidFill>
                <a:latin typeface="Bahnschrift SemiBold" panose="020B0502040204020203" pitchFamily="34" charset="0"/>
              </a:rPr>
              <a:t>Aim of t</a:t>
            </a:r>
            <a:r>
              <a:rPr lang="en-IN" sz="3500" dirty="0">
                <a:solidFill>
                  <a:schemeClr val="accent3"/>
                </a:solidFill>
                <a:latin typeface="Bahnschrift SemiBold" panose="020B0502040204020203" pitchFamily="34" charset="0"/>
              </a:rPr>
              <a:t>he</a:t>
            </a:r>
            <a:r>
              <a:rPr lang="en" sz="3500" dirty="0">
                <a:solidFill>
                  <a:schemeClr val="accent3"/>
                </a:solidFill>
                <a:latin typeface="Bahnschrift SemiBold" panose="020B0502040204020203" pitchFamily="34" charset="0"/>
              </a:rPr>
              <a:t> Project</a:t>
            </a:r>
            <a:endParaRPr sz="3500" dirty="0">
              <a:solidFill>
                <a:schemeClr val="accent3"/>
              </a:solidFill>
            </a:endParaRPr>
          </a:p>
        </p:txBody>
      </p:sp>
      <p:sp>
        <p:nvSpPr>
          <p:cNvPr id="5" name="TextBox 4">
            <a:extLst>
              <a:ext uri="{FF2B5EF4-FFF2-40B4-BE49-F238E27FC236}">
                <a16:creationId xmlns:a16="http://schemas.microsoft.com/office/drawing/2014/main" id="{F642B221-AC3A-2670-2FD0-4E2D1B918B16}"/>
              </a:ext>
            </a:extLst>
          </p:cNvPr>
          <p:cNvSpPr txBox="1"/>
          <p:nvPr/>
        </p:nvSpPr>
        <p:spPr>
          <a:xfrm>
            <a:off x="792071" y="2445383"/>
            <a:ext cx="7809616" cy="1323439"/>
          </a:xfrm>
          <a:prstGeom prst="rect">
            <a:avLst/>
          </a:prstGeom>
          <a:noFill/>
        </p:spPr>
        <p:txBody>
          <a:bodyPr wrap="square">
            <a:spAutoFit/>
          </a:bodyPr>
          <a:lstStyle/>
          <a:p>
            <a:pPr marL="285750" marR="527050" indent="-285750" algn="just">
              <a:buFont typeface="Wingdings" panose="05000000000000000000" pitchFamily="2" charset="2"/>
              <a:buChar char="q"/>
            </a:pPr>
            <a:r>
              <a:rPr lang="en-US" sz="1600" b="1" dirty="0">
                <a:solidFill>
                  <a:srgbClr val="000000"/>
                </a:solidFill>
                <a:effectLst/>
                <a:latin typeface="Cambria Math" panose="02040503050406030204" pitchFamily="18" charset="0"/>
                <a:ea typeface="Cambria Math" panose="02040503050406030204" pitchFamily="18" charset="0"/>
              </a:rPr>
              <a:t>The features we are trying add to the stick is UDS (Ultrasonic Distance Sensor) in all the possible direction for the user and alter him through a speaker, also we are including the LDR (Light dependent resistor) for detecting the amount of the light, moisture sensor to detect water in front of him, fire sensor to detect fire and finally the tilt sensor for the orientation of the stick.</a:t>
            </a:r>
            <a:endParaRPr lang="en-IN" sz="1600" b="1" dirty="0">
              <a:effectLst/>
              <a:latin typeface="Cambria Math" panose="02040503050406030204" pitchFamily="18" charset="0"/>
              <a:ea typeface="Cambria Math" panose="02040503050406030204" pitchFamily="18" charset="0"/>
            </a:endParaRPr>
          </a:p>
        </p:txBody>
      </p:sp>
      <p:sp>
        <p:nvSpPr>
          <p:cNvPr id="6" name="TextBox 5">
            <a:extLst>
              <a:ext uri="{FF2B5EF4-FFF2-40B4-BE49-F238E27FC236}">
                <a16:creationId xmlns:a16="http://schemas.microsoft.com/office/drawing/2014/main" id="{0191FC77-5F54-1685-E808-C37B095B1F9B}"/>
              </a:ext>
            </a:extLst>
          </p:cNvPr>
          <p:cNvSpPr txBox="1"/>
          <p:nvPr/>
        </p:nvSpPr>
        <p:spPr>
          <a:xfrm>
            <a:off x="792071" y="1621457"/>
            <a:ext cx="7559855" cy="584775"/>
          </a:xfrm>
          <a:prstGeom prst="rect">
            <a:avLst/>
          </a:prstGeom>
          <a:noFill/>
        </p:spPr>
        <p:txBody>
          <a:bodyPr wrap="square">
            <a:spAutoFit/>
          </a:bodyPr>
          <a:lstStyle/>
          <a:p>
            <a:pPr marL="285750" indent="-285750">
              <a:buFont typeface="Wingdings" panose="05000000000000000000" pitchFamily="2" charset="2"/>
              <a:buChar char="q"/>
            </a:pPr>
            <a:r>
              <a:rPr lang="en-US" sz="1600" b="1" dirty="0">
                <a:solidFill>
                  <a:srgbClr val="000000"/>
                </a:solidFill>
                <a:effectLst/>
                <a:latin typeface="Cambria Math" panose="02040503050406030204" pitchFamily="18" charset="0"/>
                <a:ea typeface="Cambria Math" panose="02040503050406030204" pitchFamily="18" charset="0"/>
              </a:rPr>
              <a:t>In this project we are using Arduino UNO to add additional features to make the blind stick for the visually impaired more helpful. </a:t>
            </a:r>
            <a:endParaRPr lang="en-IN" sz="1600" dirty="0"/>
          </a:p>
        </p:txBody>
      </p:sp>
    </p:spTree>
    <p:extLst>
      <p:ext uri="{BB962C8B-B14F-4D97-AF65-F5344CB8AC3E}">
        <p14:creationId xmlns:p14="http://schemas.microsoft.com/office/powerpoint/2010/main" val="21950502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B1441-2DA7-9206-97B2-EB5F406B61CE}"/>
              </a:ext>
            </a:extLst>
          </p:cNvPr>
          <p:cNvSpPr>
            <a:spLocks noGrp="1"/>
          </p:cNvSpPr>
          <p:nvPr>
            <p:ph type="title"/>
          </p:nvPr>
        </p:nvSpPr>
        <p:spPr>
          <a:xfrm>
            <a:off x="1421311" y="1333818"/>
            <a:ext cx="6203171" cy="2314500"/>
          </a:xfrm>
          <a:effectLst>
            <a:outerShdw blurRad="50800" dist="38100" dir="5400000" algn="t" rotWithShape="0">
              <a:prstClr val="black">
                <a:alpha val="40000"/>
              </a:prstClr>
            </a:outerShdw>
          </a:effectLst>
        </p:spPr>
        <p:txBody>
          <a:bodyPr/>
          <a:lstStyle/>
          <a:p>
            <a:r>
              <a:rPr lang="en-IN" sz="4000" dirty="0">
                <a:solidFill>
                  <a:srgbClr val="FF0000"/>
                </a:solidFill>
              </a:rPr>
              <a:t>Components and Tools required</a:t>
            </a:r>
          </a:p>
        </p:txBody>
      </p:sp>
    </p:spTree>
    <p:extLst>
      <p:ext uri="{BB962C8B-B14F-4D97-AF65-F5344CB8AC3E}">
        <p14:creationId xmlns:p14="http://schemas.microsoft.com/office/powerpoint/2010/main" val="31641812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5" name="TextBox 4">
            <a:extLst>
              <a:ext uri="{FF2B5EF4-FFF2-40B4-BE49-F238E27FC236}">
                <a16:creationId xmlns:a16="http://schemas.microsoft.com/office/drawing/2014/main" id="{D75AE152-8DF1-AB53-AA60-B8DA3289EEFF}"/>
              </a:ext>
            </a:extLst>
          </p:cNvPr>
          <p:cNvSpPr txBox="1"/>
          <p:nvPr/>
        </p:nvSpPr>
        <p:spPr>
          <a:xfrm>
            <a:off x="584286" y="567394"/>
            <a:ext cx="2249202" cy="400110"/>
          </a:xfrm>
          <a:prstGeom prst="rect">
            <a:avLst/>
          </a:prstGeom>
          <a:noFill/>
        </p:spPr>
        <p:txBody>
          <a:bodyPr wrap="square">
            <a:spAutoFit/>
          </a:bodyPr>
          <a:lstStyle/>
          <a:p>
            <a:pPr marR="527050" algn="just"/>
            <a:r>
              <a:rPr lang="en-US" sz="2000" b="1" dirty="0">
                <a:effectLst/>
                <a:latin typeface="Cambria Math" panose="02040503050406030204" pitchFamily="18" charset="0"/>
                <a:ea typeface="Cambria Math" panose="02040503050406030204" pitchFamily="18" charset="0"/>
                <a:cs typeface="Times New Roman" panose="02020603050405020304" pitchFamily="18" charset="0"/>
              </a:rPr>
              <a:t>Components :</a:t>
            </a:r>
            <a:endParaRPr lang="en-IN" sz="2000" b="1" dirty="0">
              <a:effectLst/>
              <a:latin typeface="Cambria Math" panose="02040503050406030204" pitchFamily="18" charset="0"/>
              <a:ea typeface="Cambria Math" panose="02040503050406030204" pitchFamily="18" charset="0"/>
              <a:cs typeface="Times New Roman" panose="02020603050405020304" pitchFamily="18" charset="0"/>
            </a:endParaRPr>
          </a:p>
        </p:txBody>
      </p:sp>
      <p:graphicFrame>
        <p:nvGraphicFramePr>
          <p:cNvPr id="17" name="Table 16">
            <a:extLst>
              <a:ext uri="{FF2B5EF4-FFF2-40B4-BE49-F238E27FC236}">
                <a16:creationId xmlns:a16="http://schemas.microsoft.com/office/drawing/2014/main" id="{A8DC40F1-8205-0DB0-9834-A0D14F3B956B}"/>
              </a:ext>
            </a:extLst>
          </p:cNvPr>
          <p:cNvGraphicFramePr>
            <a:graphicFrameLocks noGrp="1"/>
          </p:cNvGraphicFramePr>
          <p:nvPr>
            <p:extLst>
              <p:ext uri="{D42A27DB-BD31-4B8C-83A1-F6EECF244321}">
                <p14:modId xmlns:p14="http://schemas.microsoft.com/office/powerpoint/2010/main" val="3049268833"/>
              </p:ext>
            </p:extLst>
          </p:nvPr>
        </p:nvGraphicFramePr>
        <p:xfrm>
          <a:off x="1869704" y="1056071"/>
          <a:ext cx="5902696" cy="3026850"/>
        </p:xfrm>
        <a:graphic>
          <a:graphicData uri="http://schemas.openxmlformats.org/drawingml/2006/table">
            <a:tbl>
              <a:tblPr firstRow="1" firstCol="1" bandRow="1">
                <a:tableStyleId>{5940675A-B579-460E-94D1-54222C63F5DA}</a:tableStyleId>
              </a:tblPr>
              <a:tblGrid>
                <a:gridCol w="1143740">
                  <a:extLst>
                    <a:ext uri="{9D8B030D-6E8A-4147-A177-3AD203B41FA5}">
                      <a16:colId xmlns:a16="http://schemas.microsoft.com/office/drawing/2014/main" val="3577099785"/>
                    </a:ext>
                  </a:extLst>
                </a:gridCol>
                <a:gridCol w="3237706">
                  <a:extLst>
                    <a:ext uri="{9D8B030D-6E8A-4147-A177-3AD203B41FA5}">
                      <a16:colId xmlns:a16="http://schemas.microsoft.com/office/drawing/2014/main" val="2144492257"/>
                    </a:ext>
                  </a:extLst>
                </a:gridCol>
                <a:gridCol w="1521250">
                  <a:extLst>
                    <a:ext uri="{9D8B030D-6E8A-4147-A177-3AD203B41FA5}">
                      <a16:colId xmlns:a16="http://schemas.microsoft.com/office/drawing/2014/main" val="1141217544"/>
                    </a:ext>
                  </a:extLst>
                </a:gridCol>
              </a:tblGrid>
              <a:tr h="355870">
                <a:tc>
                  <a:txBody>
                    <a:bodyPr/>
                    <a:lstStyle/>
                    <a:p>
                      <a:pPr marR="527050" algn="r"/>
                      <a:r>
                        <a:rPr lang="en-US" sz="1500">
                          <a:effectLst/>
                        </a:rPr>
                        <a:t>S.No</a:t>
                      </a:r>
                      <a:endParaRPr lang="en-IN" sz="150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r"/>
                      <a:r>
                        <a:rPr lang="en-US" sz="1500" dirty="0">
                          <a:effectLst/>
                        </a:rPr>
                        <a:t>Name of the Component</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r"/>
                      <a:r>
                        <a:rPr lang="en-US" sz="1500">
                          <a:effectLst/>
                        </a:rPr>
                        <a:t>    Quantity</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extLst>
                  <a:ext uri="{0D108BD9-81ED-4DB2-BD59-A6C34878D82A}">
                    <a16:rowId xmlns:a16="http://schemas.microsoft.com/office/drawing/2014/main" val="439476376"/>
                  </a:ext>
                </a:extLst>
              </a:tr>
              <a:tr h="198955">
                <a:tc>
                  <a:txBody>
                    <a:bodyPr/>
                    <a:lstStyle/>
                    <a:p>
                      <a:pPr marL="0" marR="527050" lvl="0" indent="0" algn="ctr">
                        <a:spcAft>
                          <a:spcPts val="0"/>
                        </a:spcAft>
                        <a:buFont typeface="+mj-lt"/>
                        <a:buNone/>
                      </a:pPr>
                      <a:r>
                        <a:rPr lang="en-US" sz="1500" dirty="0">
                          <a:effectLst/>
                        </a:rPr>
                        <a:t>    1. </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ctr"/>
                      <a:r>
                        <a:rPr lang="en-US" sz="1500" dirty="0">
                          <a:effectLst/>
                        </a:rPr>
                        <a:t>Arduino UNO R3</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ctr"/>
                      <a:r>
                        <a:rPr lang="en-US" sz="1500">
                          <a:effectLst/>
                        </a:rPr>
                        <a:t>1</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extLst>
                  <a:ext uri="{0D108BD9-81ED-4DB2-BD59-A6C34878D82A}">
                    <a16:rowId xmlns:a16="http://schemas.microsoft.com/office/drawing/2014/main" val="2746874415"/>
                  </a:ext>
                </a:extLst>
              </a:tr>
              <a:tr h="210689">
                <a:tc>
                  <a:txBody>
                    <a:bodyPr/>
                    <a:lstStyle/>
                    <a:p>
                      <a:pPr marL="0" marR="527050" lvl="0" indent="0" algn="ctr">
                        <a:spcAft>
                          <a:spcPts val="0"/>
                        </a:spcAft>
                        <a:buFont typeface="+mj-lt"/>
                        <a:buNone/>
                      </a:pPr>
                      <a:r>
                        <a:rPr lang="en-US" sz="1500" dirty="0">
                          <a:effectLst/>
                        </a:rPr>
                        <a:t>    2. </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ctr"/>
                      <a:r>
                        <a:rPr lang="en-US" sz="1500" dirty="0">
                          <a:effectLst/>
                        </a:rPr>
                        <a:t>Ultrasonic Distance sensor</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ctr"/>
                      <a:r>
                        <a:rPr lang="en-US" sz="1500">
                          <a:effectLst/>
                        </a:rPr>
                        <a:t>5</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extLst>
                  <a:ext uri="{0D108BD9-81ED-4DB2-BD59-A6C34878D82A}">
                    <a16:rowId xmlns:a16="http://schemas.microsoft.com/office/drawing/2014/main" val="2614590169"/>
                  </a:ext>
                </a:extLst>
              </a:tr>
              <a:tr h="198955">
                <a:tc>
                  <a:txBody>
                    <a:bodyPr/>
                    <a:lstStyle/>
                    <a:p>
                      <a:pPr marL="0" marR="527050" lvl="0" indent="0" algn="ctr">
                        <a:spcAft>
                          <a:spcPts val="0"/>
                        </a:spcAft>
                        <a:buFont typeface="+mj-lt"/>
                        <a:buNone/>
                      </a:pPr>
                      <a:r>
                        <a:rPr lang="en-US" sz="1500" dirty="0">
                          <a:effectLst/>
                        </a:rPr>
                        <a:t>   3.</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ctr"/>
                      <a:r>
                        <a:rPr lang="en-US" sz="1500" dirty="0">
                          <a:effectLst/>
                        </a:rPr>
                        <a:t>Resistor</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ctr"/>
                      <a:r>
                        <a:rPr lang="en-US" sz="1500">
                          <a:effectLst/>
                        </a:rPr>
                        <a:t>5</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extLst>
                  <a:ext uri="{0D108BD9-81ED-4DB2-BD59-A6C34878D82A}">
                    <a16:rowId xmlns:a16="http://schemas.microsoft.com/office/drawing/2014/main" val="904917146"/>
                  </a:ext>
                </a:extLst>
              </a:tr>
              <a:tr h="198955">
                <a:tc>
                  <a:txBody>
                    <a:bodyPr/>
                    <a:lstStyle/>
                    <a:p>
                      <a:pPr marL="0" marR="527050" lvl="0" indent="0" algn="ctr">
                        <a:spcAft>
                          <a:spcPts val="0"/>
                        </a:spcAft>
                        <a:buFont typeface="+mj-lt"/>
                        <a:buNone/>
                      </a:pPr>
                      <a:r>
                        <a:rPr lang="en-US" sz="1500" dirty="0">
                          <a:effectLst/>
                        </a:rPr>
                        <a:t>    4. </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ctr"/>
                      <a:r>
                        <a:rPr lang="en-US" sz="1500" dirty="0">
                          <a:effectLst/>
                        </a:rPr>
                        <a:t>LED</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ctr"/>
                      <a:r>
                        <a:rPr lang="en-US" sz="1500">
                          <a:effectLst/>
                        </a:rPr>
                        <a:t>1</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extLst>
                  <a:ext uri="{0D108BD9-81ED-4DB2-BD59-A6C34878D82A}">
                    <a16:rowId xmlns:a16="http://schemas.microsoft.com/office/drawing/2014/main" val="4183989536"/>
                  </a:ext>
                </a:extLst>
              </a:tr>
              <a:tr h="198955">
                <a:tc>
                  <a:txBody>
                    <a:bodyPr/>
                    <a:lstStyle/>
                    <a:p>
                      <a:pPr marL="0" marR="527050" lvl="0" indent="0" algn="ctr">
                        <a:spcAft>
                          <a:spcPts val="0"/>
                        </a:spcAft>
                        <a:buFont typeface="+mj-lt"/>
                        <a:buNone/>
                      </a:pPr>
                      <a:r>
                        <a:rPr lang="en-US" sz="1500" dirty="0">
                          <a:effectLst/>
                        </a:rPr>
                        <a:t>    5. </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ctr"/>
                      <a:r>
                        <a:rPr lang="en-US" sz="1500" dirty="0">
                          <a:effectLst/>
                        </a:rPr>
                        <a:t>Buzzer</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ctr"/>
                      <a:r>
                        <a:rPr lang="en-US" sz="1500">
                          <a:effectLst/>
                        </a:rPr>
                        <a:t>1</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extLst>
                  <a:ext uri="{0D108BD9-81ED-4DB2-BD59-A6C34878D82A}">
                    <a16:rowId xmlns:a16="http://schemas.microsoft.com/office/drawing/2014/main" val="3847786287"/>
                  </a:ext>
                </a:extLst>
              </a:tr>
              <a:tr h="198955">
                <a:tc>
                  <a:txBody>
                    <a:bodyPr/>
                    <a:lstStyle/>
                    <a:p>
                      <a:pPr marL="0" marR="527050" lvl="0" indent="0" algn="ctr">
                        <a:spcAft>
                          <a:spcPts val="0"/>
                        </a:spcAft>
                        <a:buFont typeface="+mj-lt"/>
                        <a:buNone/>
                      </a:pPr>
                      <a:r>
                        <a:rPr lang="en-US" sz="1500" dirty="0">
                          <a:effectLst/>
                        </a:rPr>
                        <a:t>    6.</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ctr"/>
                      <a:r>
                        <a:rPr lang="en-US" sz="1500" dirty="0">
                          <a:effectLst/>
                        </a:rPr>
                        <a:t>Photoresistor</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ctr"/>
                      <a:r>
                        <a:rPr lang="en-US" sz="1500">
                          <a:effectLst/>
                        </a:rPr>
                        <a:t>1</a:t>
                      </a:r>
                      <a:endParaRPr lang="en-IN" sz="1500">
                        <a:effectLst/>
                        <a:latin typeface="+mn-lt"/>
                        <a:ea typeface="Times New Roman" panose="02020603050405020304" pitchFamily="18" charset="0"/>
                        <a:cs typeface="Mangal" panose="02040503050203030202" pitchFamily="18" charset="0"/>
                      </a:endParaRPr>
                    </a:p>
                  </a:txBody>
                  <a:tcPr marL="61005" marR="61005" marT="0" marB="0"/>
                </a:tc>
                <a:extLst>
                  <a:ext uri="{0D108BD9-81ED-4DB2-BD59-A6C34878D82A}">
                    <a16:rowId xmlns:a16="http://schemas.microsoft.com/office/drawing/2014/main" val="2669997057"/>
                  </a:ext>
                </a:extLst>
              </a:tr>
              <a:tr h="198955">
                <a:tc>
                  <a:txBody>
                    <a:bodyPr/>
                    <a:lstStyle/>
                    <a:p>
                      <a:pPr marL="0" marR="527050" lvl="0" indent="0" algn="ctr">
                        <a:spcAft>
                          <a:spcPts val="0"/>
                        </a:spcAft>
                        <a:buFont typeface="+mj-lt"/>
                        <a:buNone/>
                      </a:pPr>
                      <a:r>
                        <a:rPr lang="en-US" sz="1500" dirty="0">
                          <a:effectLst/>
                        </a:rPr>
                        <a:t>    7. </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ctr"/>
                      <a:r>
                        <a:rPr lang="en-US" sz="1500">
                          <a:effectLst/>
                        </a:rPr>
                        <a:t>Tilt Sensor</a:t>
                      </a:r>
                      <a:endParaRPr lang="en-IN" sz="150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ctr"/>
                      <a:r>
                        <a:rPr lang="en-US" sz="1500">
                          <a:effectLst/>
                        </a:rPr>
                        <a:t>2 </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extLst>
                  <a:ext uri="{0D108BD9-81ED-4DB2-BD59-A6C34878D82A}">
                    <a16:rowId xmlns:a16="http://schemas.microsoft.com/office/drawing/2014/main" val="843738118"/>
                  </a:ext>
                </a:extLst>
              </a:tr>
              <a:tr h="198955">
                <a:tc>
                  <a:txBody>
                    <a:bodyPr/>
                    <a:lstStyle/>
                    <a:p>
                      <a:pPr marL="228600" marR="527050" algn="ctr">
                        <a:spcAft>
                          <a:spcPts val="0"/>
                        </a:spcAft>
                      </a:pPr>
                      <a:r>
                        <a:rPr lang="en-US" sz="1500" dirty="0">
                          <a:effectLst/>
                        </a:rPr>
                        <a:t>8.</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ctr"/>
                      <a:r>
                        <a:rPr lang="en-US" sz="1500">
                          <a:effectLst/>
                        </a:rPr>
                        <a:t>Jumper wires</a:t>
                      </a:r>
                      <a:endParaRPr lang="en-IN" sz="150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ctr"/>
                      <a:r>
                        <a:rPr lang="en-US" sz="1500">
                          <a:effectLst/>
                        </a:rPr>
                        <a:t>1</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extLst>
                  <a:ext uri="{0D108BD9-81ED-4DB2-BD59-A6C34878D82A}">
                    <a16:rowId xmlns:a16="http://schemas.microsoft.com/office/drawing/2014/main" val="1087124028"/>
                  </a:ext>
                </a:extLst>
              </a:tr>
              <a:tr h="198955">
                <a:tc>
                  <a:txBody>
                    <a:bodyPr/>
                    <a:lstStyle/>
                    <a:p>
                      <a:pPr marL="228600" marR="527050" algn="ctr">
                        <a:spcAft>
                          <a:spcPts val="0"/>
                        </a:spcAft>
                      </a:pPr>
                      <a:r>
                        <a:rPr lang="en-US" sz="1500" dirty="0">
                          <a:effectLst/>
                        </a:rPr>
                        <a:t>9.</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ctr"/>
                      <a:r>
                        <a:rPr lang="en-US" sz="1500" dirty="0">
                          <a:effectLst/>
                        </a:rPr>
                        <a:t>Speaker</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ctr"/>
                      <a:r>
                        <a:rPr lang="en-US" sz="1500">
                          <a:effectLst/>
                        </a:rPr>
                        <a:t>1</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extLst>
                  <a:ext uri="{0D108BD9-81ED-4DB2-BD59-A6C34878D82A}">
                    <a16:rowId xmlns:a16="http://schemas.microsoft.com/office/drawing/2014/main" val="3269287614"/>
                  </a:ext>
                </a:extLst>
              </a:tr>
              <a:tr h="256125">
                <a:tc>
                  <a:txBody>
                    <a:bodyPr/>
                    <a:lstStyle/>
                    <a:p>
                      <a:pPr marL="228600" marR="527050" algn="ctr">
                        <a:spcAft>
                          <a:spcPts val="0"/>
                        </a:spcAft>
                      </a:pPr>
                      <a:r>
                        <a:rPr lang="en-US" sz="1500" dirty="0">
                          <a:effectLst/>
                        </a:rPr>
                        <a:t>10</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ctr"/>
                      <a:r>
                        <a:rPr lang="en-US" sz="1500" dirty="0">
                          <a:effectLst/>
                        </a:rPr>
                        <a:t>Flame Sensor</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ctr"/>
                      <a:r>
                        <a:rPr lang="en-US" sz="1500" dirty="0">
                          <a:effectLst/>
                        </a:rPr>
                        <a:t>1</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extLst>
                  <a:ext uri="{0D108BD9-81ED-4DB2-BD59-A6C34878D82A}">
                    <a16:rowId xmlns:a16="http://schemas.microsoft.com/office/drawing/2014/main" val="1812355187"/>
                  </a:ext>
                </a:extLst>
              </a:tr>
              <a:tr h="256125">
                <a:tc>
                  <a:txBody>
                    <a:bodyPr/>
                    <a:lstStyle/>
                    <a:p>
                      <a:pPr marL="228600" marR="527050" algn="ctr">
                        <a:spcAft>
                          <a:spcPts val="0"/>
                        </a:spcAft>
                      </a:pPr>
                      <a:r>
                        <a:rPr lang="en-IN" sz="1500" dirty="0">
                          <a:effectLst/>
                        </a:rPr>
                        <a:t>11.</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ctr"/>
                      <a:r>
                        <a:rPr lang="en-IN" sz="1500" dirty="0">
                          <a:effectLst/>
                        </a:rPr>
                        <a:t>Moisture sensor</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tc>
                  <a:txBody>
                    <a:bodyPr/>
                    <a:lstStyle/>
                    <a:p>
                      <a:pPr marR="527050" algn="ctr"/>
                      <a:r>
                        <a:rPr lang="en-IN" sz="1500" dirty="0">
                          <a:effectLst/>
                        </a:rPr>
                        <a:t>1</a:t>
                      </a:r>
                      <a:endParaRPr lang="en-IN" sz="1500" dirty="0">
                        <a:effectLst/>
                        <a:latin typeface="+mn-lt"/>
                        <a:ea typeface="Times New Roman" panose="02020603050405020304" pitchFamily="18" charset="0"/>
                        <a:cs typeface="Mangal" panose="02040503050203030202" pitchFamily="18" charset="0"/>
                      </a:endParaRPr>
                    </a:p>
                  </a:txBody>
                  <a:tcPr marL="61005" marR="61005" marT="0" marB="0"/>
                </a:tc>
                <a:extLst>
                  <a:ext uri="{0D108BD9-81ED-4DB2-BD59-A6C34878D82A}">
                    <a16:rowId xmlns:a16="http://schemas.microsoft.com/office/drawing/2014/main" val="1349958168"/>
                  </a:ext>
                </a:extLst>
              </a:tr>
            </a:tbl>
          </a:graphicData>
        </a:graphic>
      </p:graphicFrame>
    </p:spTree>
    <p:extLst>
      <p:ext uri="{BB962C8B-B14F-4D97-AF65-F5344CB8AC3E}">
        <p14:creationId xmlns:p14="http://schemas.microsoft.com/office/powerpoint/2010/main" val="11657755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B1441-2DA7-9206-97B2-EB5F406B61CE}"/>
              </a:ext>
            </a:extLst>
          </p:cNvPr>
          <p:cNvSpPr>
            <a:spLocks noGrp="1"/>
          </p:cNvSpPr>
          <p:nvPr>
            <p:ph type="title"/>
          </p:nvPr>
        </p:nvSpPr>
        <p:spPr>
          <a:xfrm>
            <a:off x="1470414" y="1361318"/>
            <a:ext cx="6203171" cy="2314500"/>
          </a:xfrm>
          <a:effectLst>
            <a:outerShdw blurRad="50800" dist="38100" dir="5400000" algn="t" rotWithShape="0">
              <a:prstClr val="black">
                <a:alpha val="40000"/>
              </a:prstClr>
            </a:outerShdw>
          </a:effectLst>
        </p:spPr>
        <p:txBody>
          <a:bodyPr/>
          <a:lstStyle/>
          <a:p>
            <a:r>
              <a:rPr lang="en-IN" sz="4000" dirty="0"/>
              <a:t>TINKERCAD CIRCUIT DIAGRAM</a:t>
            </a:r>
          </a:p>
        </p:txBody>
      </p:sp>
    </p:spTree>
    <p:extLst>
      <p:ext uri="{BB962C8B-B14F-4D97-AF65-F5344CB8AC3E}">
        <p14:creationId xmlns:p14="http://schemas.microsoft.com/office/powerpoint/2010/main" val="3676863745"/>
      </p:ext>
    </p:extLst>
  </p:cSld>
  <p:clrMapOvr>
    <a:masterClrMapping/>
  </p:clrMapOvr>
</p:sld>
</file>

<file path=ppt/theme/theme1.xml><?xml version="1.0" encoding="utf-8"?>
<a:theme xmlns:a="http://schemas.openxmlformats.org/drawingml/2006/main" name="Virtual Slides for Education Day by Slidesgo">
  <a:themeElements>
    <a:clrScheme name="Simple Light">
      <a:dk1>
        <a:srgbClr val="000000"/>
      </a:dk1>
      <a:lt1>
        <a:srgbClr val="FFFFFF"/>
      </a:lt1>
      <a:dk2>
        <a:srgbClr val="595959"/>
      </a:dk2>
      <a:lt2>
        <a:srgbClr val="E9F3FF"/>
      </a:lt2>
      <a:accent1>
        <a:srgbClr val="4C64D8"/>
      </a:accent1>
      <a:accent2>
        <a:srgbClr val="FFE599"/>
      </a:accent2>
      <a:accent3>
        <a:srgbClr val="FF952B"/>
      </a:accent3>
      <a:accent4>
        <a:srgbClr val="D5E6FC"/>
      </a:accent4>
      <a:accent5>
        <a:srgbClr val="00004D"/>
      </a:accent5>
      <a:accent6>
        <a:srgbClr val="A8CFFF"/>
      </a:accent6>
      <a:hlink>
        <a:srgbClr val="00004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635</TotalTime>
  <Words>943</Words>
  <Application>Microsoft Office PowerPoint</Application>
  <PresentationFormat>On-screen Show (16:9)</PresentationFormat>
  <Paragraphs>98</Paragraphs>
  <Slides>29</Slides>
  <Notes>18</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29</vt:i4>
      </vt:variant>
    </vt:vector>
  </HeadingPairs>
  <TitlesOfParts>
    <vt:vector size="40" baseType="lpstr">
      <vt:lpstr>Cambria</vt:lpstr>
      <vt:lpstr>Aldrich</vt:lpstr>
      <vt:lpstr>Arial</vt:lpstr>
      <vt:lpstr>Bahnschrift SemiBold</vt:lpstr>
      <vt:lpstr>Times New Roman</vt:lpstr>
      <vt:lpstr>Wingdings</vt:lpstr>
      <vt:lpstr>PT Sans</vt:lpstr>
      <vt:lpstr>Cambria Math</vt:lpstr>
      <vt:lpstr>Calibri</vt:lpstr>
      <vt:lpstr>Didact Gothic</vt:lpstr>
      <vt:lpstr>Virtual Slides for Education Day by Slidesgo</vt:lpstr>
      <vt:lpstr>PRINCIPLES OF MEASURMENT SYSTEM AND SENSORS</vt:lpstr>
      <vt:lpstr>BATCH-A  GROUP-15</vt:lpstr>
      <vt:lpstr>Smart Blind Stick  using Aurdino UNO</vt:lpstr>
      <vt:lpstr>Introduction</vt:lpstr>
      <vt:lpstr>About Blind walking stick</vt:lpstr>
      <vt:lpstr>Aim of the Project</vt:lpstr>
      <vt:lpstr>Components and Tools required</vt:lpstr>
      <vt:lpstr>PowerPoint Presentation</vt:lpstr>
      <vt:lpstr>TINKERCAD CIRCUIT DIAGRAM</vt:lpstr>
      <vt:lpstr>PowerPoint Presentation</vt:lpstr>
      <vt:lpstr>Working Logic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CODE</vt:lpstr>
      <vt:lpstr>PowerPoint Presentation</vt:lpstr>
      <vt:lpstr>PowerPoint Presentation</vt:lpstr>
      <vt:lpstr>PowerPoint Presentation</vt:lpstr>
      <vt:lpstr>PowerPoint Presentation</vt:lpstr>
      <vt:lpstr>MODEL</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VIRTUAL SLIDES FOR EDUCATION DAY</dc:title>
  <cp:lastModifiedBy>KOMAL SAI ANURAG PASUMARTHY</cp:lastModifiedBy>
  <cp:revision>12</cp:revision>
  <dcterms:modified xsi:type="dcterms:W3CDTF">2022-07-17T17:55:51Z</dcterms:modified>
</cp:coreProperties>
</file>